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4"/>
  </p:sldMasterIdLst>
  <p:notesMasterIdLst>
    <p:notesMasterId r:id="rId62"/>
  </p:notesMasterIdLst>
  <p:sldIdLst>
    <p:sldId id="302" r:id="rId5"/>
    <p:sldId id="303" r:id="rId6"/>
    <p:sldId id="389" r:id="rId7"/>
    <p:sldId id="315" r:id="rId8"/>
    <p:sldId id="424" r:id="rId9"/>
    <p:sldId id="309" r:id="rId10"/>
    <p:sldId id="310" r:id="rId11"/>
    <p:sldId id="313" r:id="rId12"/>
    <p:sldId id="312" r:id="rId13"/>
    <p:sldId id="418" r:id="rId14"/>
    <p:sldId id="419" r:id="rId15"/>
    <p:sldId id="427" r:id="rId16"/>
    <p:sldId id="420" r:id="rId17"/>
    <p:sldId id="421" r:id="rId18"/>
    <p:sldId id="422" r:id="rId19"/>
    <p:sldId id="423" r:id="rId20"/>
    <p:sldId id="426" r:id="rId21"/>
    <p:sldId id="317" r:id="rId22"/>
    <p:sldId id="369" r:id="rId23"/>
    <p:sldId id="319" r:id="rId24"/>
    <p:sldId id="343" r:id="rId25"/>
    <p:sldId id="407" r:id="rId26"/>
    <p:sldId id="408" r:id="rId27"/>
    <p:sldId id="413" r:id="rId28"/>
    <p:sldId id="409" r:id="rId29"/>
    <p:sldId id="411" r:id="rId30"/>
    <p:sldId id="412" r:id="rId31"/>
    <p:sldId id="415" r:id="rId32"/>
    <p:sldId id="414" r:id="rId33"/>
    <p:sldId id="373" r:id="rId34"/>
    <p:sldId id="372" r:id="rId35"/>
    <p:sldId id="386" r:id="rId36"/>
    <p:sldId id="425" r:id="rId37"/>
    <p:sldId id="390" r:id="rId38"/>
    <p:sldId id="358" r:id="rId39"/>
    <p:sldId id="391" r:id="rId40"/>
    <p:sldId id="392" r:id="rId41"/>
    <p:sldId id="428" r:id="rId42"/>
    <p:sldId id="393" r:id="rId43"/>
    <p:sldId id="394" r:id="rId44"/>
    <p:sldId id="395" r:id="rId45"/>
    <p:sldId id="429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17" r:id="rId58"/>
    <p:sldId id="416" r:id="rId59"/>
    <p:sldId id="337" r:id="rId60"/>
    <p:sldId id="35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8AD8"/>
    <a:srgbClr val="F89522"/>
    <a:srgbClr val="8BAFE8"/>
    <a:srgbClr val="699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6832B-B5C1-F145-B9CB-067D2B9ECCBE}" v="17" dt="2023-10-06T21:31:36.446"/>
    <p1510:client id="{271F6232-4389-5D49-B3F4-1168DD91BB31}" v="1472" dt="2023-10-09T21:47:04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37"/>
    <p:restoredTop sz="94715"/>
  </p:normalViewPr>
  <p:slideViewPr>
    <p:cSldViewPr snapToGrid="0">
      <p:cViewPr varScale="1">
        <p:scale>
          <a:sx n="90" d="100"/>
          <a:sy n="90" d="100"/>
        </p:scale>
        <p:origin x="22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Dublin</c:v>
                </c:pt>
              </c:strCache>
            </c:strRef>
          </c:tx>
          <c:spPr>
            <a:solidFill>
              <a:srgbClr val="8BAFE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Inter</c:v>
                </c:pt>
                <c:pt idx="2">
                  <c:v>Senior</c:v>
                </c:pt>
                <c:pt idx="3">
                  <c:v>Master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15</c:v>
                </c:pt>
                <c:pt idx="2">
                  <c:v>12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Leinster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Inter</c:v>
                </c:pt>
                <c:pt idx="2">
                  <c:v>Senior</c:v>
                </c:pt>
                <c:pt idx="3">
                  <c:v>Master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</c:v>
                </c:pt>
                <c:pt idx="1">
                  <c:v>11</c:v>
                </c:pt>
                <c:pt idx="2">
                  <c:v>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04-47A3-A514-C6715C27BD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National</c:v>
                </c:pt>
              </c:strCache>
            </c:strRef>
          </c:tx>
          <c:spPr>
            <a:solidFill>
              <a:srgbClr val="F8952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Inter</c:v>
                </c:pt>
                <c:pt idx="2">
                  <c:v>Senior</c:v>
                </c:pt>
                <c:pt idx="3">
                  <c:v>Master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10</c:v>
                </c:pt>
                <c:pt idx="2">
                  <c:v>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04-47A3-A514-C6715C27BD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77668152926667"/>
          <c:y val="0.93317747023208397"/>
          <c:w val="0.24446636941466654"/>
          <c:h val="6.68225297679160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FFF00"/>
            </a:solidFill>
            <a:ln w="41275" cmpd="sng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432FF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Graded 1</c:v>
                </c:pt>
                <c:pt idx="1">
                  <c:v>Graded 2</c:v>
                </c:pt>
                <c:pt idx="2">
                  <c:v>Graded 3</c:v>
                </c:pt>
                <c:pt idx="3">
                  <c:v>Graded 4</c:v>
                </c:pt>
                <c:pt idx="4">
                  <c:v>Graded 5</c:v>
                </c:pt>
                <c:pt idx="5">
                  <c:v>Graded 6</c:v>
                </c:pt>
                <c:pt idx="6">
                  <c:v>Graded 7</c:v>
                </c:pt>
                <c:pt idx="7">
                  <c:v>Graded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5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432FF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432FF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Graded 1</c:v>
                </c:pt>
                <c:pt idx="1">
                  <c:v>Graded 2</c:v>
                </c:pt>
                <c:pt idx="2">
                  <c:v>Graded 3</c:v>
                </c:pt>
                <c:pt idx="3">
                  <c:v>Graded 4</c:v>
                </c:pt>
                <c:pt idx="4">
                  <c:v>Graded 5</c:v>
                </c:pt>
                <c:pt idx="5">
                  <c:v>Graded 6</c:v>
                </c:pt>
                <c:pt idx="6">
                  <c:v>Graded 7</c:v>
                </c:pt>
                <c:pt idx="7">
                  <c:v>Graded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7</c:v>
                </c:pt>
                <c:pt idx="1">
                  <c:v>7</c:v>
                </c:pt>
                <c:pt idx="2">
                  <c:v>8</c:v>
                </c:pt>
                <c:pt idx="3">
                  <c:v>4</c:v>
                </c:pt>
                <c:pt idx="4">
                  <c:v>13</c:v>
                </c:pt>
                <c:pt idx="5">
                  <c:v>11</c:v>
                </c:pt>
                <c:pt idx="6">
                  <c:v>10</c:v>
                </c:pt>
                <c:pt idx="7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4F-2A48-B430-4FF7BF421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4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rgbClr val="0432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3546980812628"/>
          <c:y val="0.88683979485495512"/>
          <c:w val="0.13716368123307296"/>
          <c:h val="6.6822417456054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0432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0" i="0">
          <a:solidFill>
            <a:srgbClr val="0432FF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Apperances</c:v>
                </c:pt>
              </c:strCache>
            </c:strRef>
          </c:tx>
          <c:spPr>
            <a:solidFill>
              <a:srgbClr val="0432FF"/>
            </a:solidFill>
            <a:ln w="41275" cmpd="sng">
              <a:solidFill>
                <a:srgbClr val="0432FF"/>
              </a:solidFill>
            </a:ln>
            <a:effectLst/>
          </c:spPr>
          <c:invertIfNegative val="0"/>
          <c:dLbls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Orla</c:v>
                </c:pt>
                <c:pt idx="1">
                  <c:v>Geoffrey</c:v>
                </c:pt>
                <c:pt idx="2">
                  <c:v>Sergei</c:v>
                </c:pt>
                <c:pt idx="3">
                  <c:v>Alejandro</c:v>
                </c:pt>
                <c:pt idx="4">
                  <c:v>Conor G</c:v>
                </c:pt>
                <c:pt idx="5">
                  <c:v>Brigid</c:v>
                </c:pt>
                <c:pt idx="6">
                  <c:v>Arnaud</c:v>
                </c:pt>
                <c:pt idx="7">
                  <c:v>Keith</c:v>
                </c:pt>
                <c:pt idx="8">
                  <c:v>David C</c:v>
                </c:pt>
                <c:pt idx="9">
                  <c:v>Mark</c:v>
                </c:pt>
                <c:pt idx="10">
                  <c:v>Anthony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</c:v>
                </c:pt>
                <c:pt idx="1">
                  <c:v>7</c:v>
                </c:pt>
                <c:pt idx="2">
                  <c:v>7</c:v>
                </c:pt>
                <c:pt idx="3">
                  <c:v>6</c:v>
                </c:pt>
                <c:pt idx="4">
                  <c:v>6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100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rgbClr val="0432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151185285106292"/>
          <c:y val="0.90824436794020513"/>
          <c:w val="0.11092720979598665"/>
          <c:h val="7.03335413438413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0" i="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October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Novice 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AAI Autumn Open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November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Senior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December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Inter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National Novice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LVAC Cake Race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C629DA-5C98-40DD-824C-2764D3AEC947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Masters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Leinster Inter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Leinster Masters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LVAC 5k XC</a:t>
          </a:r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FF0536-5FA0-43E3-8E6B-AF3755192A2A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January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5A6BF59-F22E-4F8B-9BDA-1342117FC4FF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February</a:t>
          </a:r>
        </a:p>
      </dgm:t>
    </dgm:pt>
    <dgm:pt modelId="{FB4895F8-58A7-460C-A8C7-288011CC9E09}" type="parTrans" cxnId="{F68B30BB-E546-4B31-BC47-04CAA10770E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CAA306-4B9F-4B44-97ED-4F5D666BC99F}" type="sibTrans" cxnId="{F68B30BB-E546-4B31-BC47-04CAA10770E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B4D774-FD7A-4A29-94C6-D590513D4BEC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National Inter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National Masters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LVAC XC Championship</a:t>
          </a: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E2B8A12-6E11-C64E-BC3E-9E53330AF68A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Leinster Novice</a:t>
          </a:r>
        </a:p>
      </dgm:t>
    </dgm:pt>
    <dgm:pt modelId="{043063FE-62AD-C14E-BF9B-2AE8885B6FFF}" type="parTrans" cxnId="{943176DC-1293-8147-81C5-AD56FD61A080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96D1B4-BC38-B04D-A789-A060BD642618}" type="sibTrans" cxnId="{943176DC-1293-8147-81C5-AD56FD61A080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C8EB14-EA8D-CF49-9435-D04DDAC7BE9F}">
      <dgm:prSet phldrT="[Text]" custT="1"/>
      <dgm:spPr/>
      <dgm:t>
        <a:bodyPr/>
        <a:lstStyle/>
        <a:p>
          <a:endParaRPr lang="en-US" sz="1400" b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040758-7A05-7143-A5DE-260DA27C88B9}" type="parTrans" cxnId="{D4481A09-9240-2044-8461-82DE81C28532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BFA553-6525-BC48-98F9-29FA3FEF16AF}" type="sibTrans" cxnId="{D4481A09-9240-2044-8461-82DE81C28532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3" presStyleCnt="5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0A2EE0E-1F5A-43B3-9254-F7FE622E917A}" type="pres">
      <dgm:prSet presAssocID="{BE1919ED-D0C4-4909-BC75-F357F4F9C942}" presName="space" presStyleCnt="0"/>
      <dgm:spPr/>
    </dgm:pt>
    <dgm:pt modelId="{39D7786D-565F-4386-A0B4-A2CABA5EADB8}" type="pres">
      <dgm:prSet presAssocID="{05A6BF59-F22E-4F8B-9BDA-1342117FC4FF}" presName="composite" presStyleCnt="0"/>
      <dgm:spPr/>
    </dgm:pt>
    <dgm:pt modelId="{149F587E-2AF7-4C46-A50F-DC986F487A00}" type="pres">
      <dgm:prSet presAssocID="{05A6BF59-F22E-4F8B-9BDA-1342117FC4FF}" presName="L" presStyleLbl="solidFgAcc1" presStyleIdx="4" presStyleCnt="5">
        <dgm:presLayoutVars>
          <dgm:chMax val="0"/>
          <dgm:chPref val="0"/>
        </dgm:presLayoutVars>
      </dgm:prSet>
      <dgm:spPr/>
    </dgm:pt>
    <dgm:pt modelId="{052FD521-F6E7-461D-A81C-FA57D93B2879}" type="pres">
      <dgm:prSet presAssocID="{05A6BF59-F22E-4F8B-9BDA-1342117FC4F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1BED20B3-94DE-4476-B49A-219B382AE98A}" type="pres">
      <dgm:prSet presAssocID="{05A6BF59-F22E-4F8B-9BDA-1342117FC4FF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BB012A9-E41B-43CF-A7E1-BB878DD40DB0}" type="pres">
      <dgm:prSet presAssocID="{05A6BF59-F22E-4F8B-9BDA-1342117FC4FF}" presName="EmptyPlaceHolder" presStyleCnt="0"/>
      <dgm:spPr/>
    </dgm:pt>
  </dgm:ptLst>
  <dgm:cxnLst>
    <dgm:cxn modelId="{D4481A09-9240-2044-8461-82DE81C28532}" srcId="{D07AD3FD-84FF-467E-9693-752776549C61}" destId="{D2C8EB14-EA8D-CF49-9435-D04DDAC7BE9F}" srcOrd="1" destOrd="0" parTransId="{D2040758-7A05-7143-A5DE-260DA27C88B9}" sibTransId="{E3BFA553-6525-BC48-98F9-29FA3FEF16AF}"/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328BD93C-1922-4968-B9E0-5603B994E0E6}" type="presOf" srcId="{05A6BF59-F22E-4F8B-9BDA-1342117FC4FF}" destId="{052FD521-F6E7-461D-A81C-FA57D93B2879}" srcOrd="0" destOrd="0" presId="urn:microsoft.com/office/officeart/2016/7/layout/AccentHomeChevronProcess"/>
    <dgm:cxn modelId="{592DDE45-22B6-48E0-9316-E0AD212E0B38}" type="presOf" srcId="{5FFF0536-5FA0-43E3-8E6B-AF3755192A2A}" destId="{D0B5EFC5-1C92-4113-BFD8-F4D6E1A8D1CF}" srcOrd="0" destOrd="0" presId="urn:microsoft.com/office/officeart/2016/7/layout/AccentHomeChevronProcess"/>
    <dgm:cxn modelId="{08903C48-1CD2-B24F-9ED5-D015651FF3D4}" type="presOf" srcId="{D2C8EB14-EA8D-CF49-9435-D04DDAC7BE9F}" destId="{5E07F9E4-149C-4A89-848F-4ABDD305F0C5}" srcOrd="0" destOrd="1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498D085-A269-4CF4-9389-3960F674A8AE}" srcId="{55C0B14E-AEA6-48D3-A387-ED4A3A3BF840}" destId="{5FFF0536-5FA0-43E3-8E6B-AF3755192A2A}" srcOrd="3" destOrd="0" parTransId="{3E8D9B08-B7EC-4A5E-948D-67768E0FF536}" sibTransId="{BE1919ED-D0C4-4909-BC75-F357F4F9C942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946003A1-35ED-46F9-BC6A-ECF0225CFDD1}" type="presOf" srcId="{B6C629DA-5C98-40DD-824C-2764D3AEC947}" destId="{DD55D7D4-D67F-4E03-A79B-533332620889}" srcOrd="0" destOrd="0" presId="urn:microsoft.com/office/officeart/2016/7/layout/AccentHomeChevronProcess"/>
    <dgm:cxn modelId="{107D90AF-DD78-3A40-B162-06C5A94F964A}" type="presOf" srcId="{6E2B8A12-6E11-C64E-BC3E-9E53330AF68A}" destId="{810D7AA7-A541-4507-BE7F-36CCF210089F}" srcOrd="0" destOrd="1" presId="urn:microsoft.com/office/officeart/2016/7/layout/AccentHomeChevronProcess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F68B30BB-E546-4B31-BC47-04CAA10770EB}" srcId="{55C0B14E-AEA6-48D3-A387-ED4A3A3BF840}" destId="{05A6BF59-F22E-4F8B-9BDA-1342117FC4FF}" srcOrd="4" destOrd="0" parTransId="{FB4895F8-58A7-460C-A8C7-288011CC9E09}" sibTransId="{C0CAA306-4B9F-4B44-97ED-4F5D666BC99F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550D6AC3-1D8F-4D88-B921-A775A9F0A375}" type="presOf" srcId="{D3B4D774-FD7A-4A29-94C6-D590513D4BEC}" destId="{1BED20B3-94DE-4476-B49A-219B382AE98A}" srcOrd="0" destOrd="0" presId="urn:microsoft.com/office/officeart/2016/7/layout/AccentHomeChevronProcess"/>
    <dgm:cxn modelId="{82E2A6C3-2874-49EA-A07F-DF55C4C6AC4B}" srcId="{05A6BF59-F22E-4F8B-9BDA-1342117FC4FF}" destId="{D3B4D774-FD7A-4A29-94C6-D590513D4BEC}" srcOrd="0" destOrd="0" parTransId="{B8B76F99-028A-420F-8AFE-57BC24C70605}" sibTransId="{929A5787-FC6A-4423-AFFF-0C49AAF48AEB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943176DC-1293-8147-81C5-AD56FD61A080}" srcId="{AACEAFD5-63CF-4AFC-B46F-BE086C5D447C}" destId="{6E2B8A12-6E11-C64E-BC3E-9E53330AF68A}" srcOrd="1" destOrd="0" parTransId="{043063FE-62AD-C14E-BF9B-2AE8885B6FFF}" sibTransId="{EB96D1B4-BC38-B04D-A789-A060BD642618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1BD1A748-2D0B-42C5-B068-971E77DDA9DE}" type="presParOf" srcId="{594BF422-752C-42F3-A230-3D0E6AE9A886}" destId="{F8DD92D2-7D8B-475C-BB9B-094E3358A8B0}" srcOrd="5" destOrd="0" presId="urn:microsoft.com/office/officeart/2016/7/layout/AccentHomeChevronProcess"/>
    <dgm:cxn modelId="{4E539B62-5472-4559-BC3C-842FFC965472}" type="presParOf" srcId="{594BF422-752C-42F3-A230-3D0E6AE9A886}" destId="{B2811EA2-A893-4D3E-B969-8C3B955CCB98}" srcOrd="6" destOrd="0" presId="urn:microsoft.com/office/officeart/2016/7/layout/AccentHomeChevronProcess"/>
    <dgm:cxn modelId="{33BEA2C4-F918-4536-89C4-79C7E75550D7}" type="presParOf" srcId="{B2811EA2-A893-4D3E-B969-8C3B955CCB98}" destId="{EE7F852B-C9B3-4619-9848-FC1D7A15E24A}" srcOrd="0" destOrd="0" presId="urn:microsoft.com/office/officeart/2016/7/layout/AccentHomeChevronProcess"/>
    <dgm:cxn modelId="{079B6B82-650B-4347-A515-B6963C3A25F8}" type="presParOf" srcId="{B2811EA2-A893-4D3E-B969-8C3B955CCB98}" destId="{D0B5EFC5-1C92-4113-BFD8-F4D6E1A8D1CF}" srcOrd="1" destOrd="0" presId="urn:microsoft.com/office/officeart/2016/7/layout/AccentHomeChevronProcess"/>
    <dgm:cxn modelId="{D9B6FDEB-61AA-4C2E-8551-95686AE0F3EB}" type="presParOf" srcId="{B2811EA2-A893-4D3E-B969-8C3B955CCB98}" destId="{DD55D7D4-D67F-4E03-A79B-533332620889}" srcOrd="2" destOrd="0" presId="urn:microsoft.com/office/officeart/2016/7/layout/AccentHomeChevronProcess"/>
    <dgm:cxn modelId="{92E32A59-7A6D-4887-A9FA-5A5CFE91279B}" type="presParOf" srcId="{B2811EA2-A893-4D3E-B969-8C3B955CCB98}" destId="{1AB62A80-7A64-4EF6-9F89-DD1216F48A4C}" srcOrd="3" destOrd="0" presId="urn:microsoft.com/office/officeart/2016/7/layout/AccentHomeChevronProcess"/>
    <dgm:cxn modelId="{EF27DF5F-2AB4-4712-8ED1-A1231C5956C8}" type="presParOf" srcId="{594BF422-752C-42F3-A230-3D0E6AE9A886}" destId="{50A2EE0E-1F5A-43B3-9254-F7FE622E917A}" srcOrd="7" destOrd="0" presId="urn:microsoft.com/office/officeart/2016/7/layout/AccentHomeChevronProcess"/>
    <dgm:cxn modelId="{5E4825F7-CFAE-4FD0-928E-03310A35AEB0}" type="presParOf" srcId="{594BF422-752C-42F3-A230-3D0E6AE9A886}" destId="{39D7786D-565F-4386-A0B4-A2CABA5EADB8}" srcOrd="8" destOrd="0" presId="urn:microsoft.com/office/officeart/2016/7/layout/AccentHomeChevronProcess"/>
    <dgm:cxn modelId="{5C2C5312-546D-4A16-9D98-F9AE82969024}" type="presParOf" srcId="{39D7786D-565F-4386-A0B4-A2CABA5EADB8}" destId="{149F587E-2AF7-4C46-A50F-DC986F487A00}" srcOrd="0" destOrd="0" presId="urn:microsoft.com/office/officeart/2016/7/layout/AccentHomeChevronProcess"/>
    <dgm:cxn modelId="{D1AD2186-212A-45DB-A666-FF7D753AD978}" type="presParOf" srcId="{39D7786D-565F-4386-A0B4-A2CABA5EADB8}" destId="{052FD521-F6E7-461D-A81C-FA57D93B2879}" srcOrd="1" destOrd="0" presId="urn:microsoft.com/office/officeart/2016/7/layout/AccentHomeChevronProcess"/>
    <dgm:cxn modelId="{955D2EEA-0838-4280-850B-0FA341ADC3CD}" type="presParOf" srcId="{39D7786D-565F-4386-A0B4-A2CABA5EADB8}" destId="{1BED20B3-94DE-4476-B49A-219B382AE98A}" srcOrd="2" destOrd="0" presId="urn:microsoft.com/office/officeart/2016/7/layout/AccentHomeChevronProcess"/>
    <dgm:cxn modelId="{9858017E-D421-47B7-B14D-C7E30F8B0FA3}" type="presParOf" srcId="{39D7786D-565F-4386-A0B4-A2CABA5EADB8}" destId="{8BB012A9-E41B-43CF-A7E1-BB878DD40DB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2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April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29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1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2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May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10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2</a:t>
          </a:r>
        </a:p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24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3</a:t>
          </a:r>
        </a:p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29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Leinster Track &amp; Field Championships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2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June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rd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4</a:t>
          </a:r>
        </a:p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21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5</a:t>
          </a:r>
        </a:p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28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LVAC 800m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C629DA-5C98-40DD-824C-2764D3AEC947}">
      <dgm:prSet phldrT="[Text]" custT="1"/>
      <dgm:spPr/>
      <dgm:t>
        <a:bodyPr/>
        <a:lstStyle/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5th Dublin Graded 6</a:t>
          </a:r>
        </a:p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12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LVAC 1500m</a:t>
          </a:r>
        </a:p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12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LVAC 3000m</a:t>
          </a:r>
        </a:p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19th Dublin Graded 7</a:t>
          </a:r>
        </a:p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30th National Senior</a:t>
          </a:r>
        </a:p>
        <a:p>
          <a:endParaRPr lang="en-US" sz="1200" b="0" i="0" dirty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FF0536-5FA0-43E3-8E6B-AF3755192A2A}">
      <dgm:prSet phldrT="[Text]" custT="1"/>
      <dgm:spPr/>
      <dgm:t>
        <a:bodyPr/>
        <a:lstStyle/>
        <a:p>
          <a:r>
            <a:rPr lang="en-US" sz="12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July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5A6BF59-F22E-4F8B-9BDA-1342117FC4FF}">
      <dgm:prSet phldrT="[Text]" custT="1"/>
      <dgm:spPr/>
      <dgm:t>
        <a:bodyPr/>
        <a:lstStyle/>
        <a:p>
          <a:r>
            <a:rPr lang="en-US" sz="12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August</a:t>
          </a:r>
        </a:p>
      </dgm:t>
    </dgm:pt>
    <dgm:pt modelId="{FB4895F8-58A7-460C-A8C7-288011CC9E09}" type="parTrans" cxnId="{F68B30BB-E546-4B31-BC47-04CAA10770EB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CAA306-4B9F-4B44-97ED-4F5D666BC99F}" type="sibTrans" cxnId="{F68B30BB-E546-4B31-BC47-04CAA10770EB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B4D774-FD7A-4A29-94C6-D590513D4BEC}">
      <dgm:prSet phldrT="[Text]" custT="1"/>
      <dgm:spPr/>
      <dgm:t>
        <a:bodyPr/>
        <a:lstStyle/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r>
            <a:rPr lang="en-US" sz="1200" b="0" i="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nd</a:t>
          </a:r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8</a:t>
          </a: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C1B805-BAEE-324B-946D-6C3E3F5ED4A3}">
      <dgm:prSet phldrT="[Text]" custT="1"/>
      <dgm:spPr/>
      <dgm:t>
        <a:bodyPr/>
        <a:lstStyle/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February</a:t>
          </a:r>
        </a:p>
      </dgm:t>
    </dgm:pt>
    <dgm:pt modelId="{C36E50D4-B6B0-1C4A-B818-C32F3FC32929}" type="parTrans" cxnId="{D7978552-71AB-EA4F-BBE5-B12E327FE4A1}">
      <dgm:prSet/>
      <dgm:spPr/>
      <dgm:t>
        <a:bodyPr/>
        <a:lstStyle/>
        <a:p>
          <a:endParaRPr lang="en-GB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55552C-4D79-5049-81D9-1274BAA5831B}" type="sibTrans" cxnId="{D7978552-71AB-EA4F-BBE5-B12E327FE4A1}">
      <dgm:prSet/>
      <dgm:spPr/>
      <dgm:t>
        <a:bodyPr/>
        <a:lstStyle/>
        <a:p>
          <a:endParaRPr lang="en-GB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552027-C758-2D47-9CAA-5B205F5754A7}">
      <dgm:prSet phldrT="[Text]" custT="1"/>
      <dgm:spPr/>
      <dgm:t>
        <a:bodyPr/>
        <a:lstStyle/>
        <a:p>
          <a:r>
            <a:rPr lang="en-US" sz="12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5th National Indoor Masters</a:t>
          </a:r>
        </a:p>
      </dgm:t>
    </dgm:pt>
    <dgm:pt modelId="{6D1A2E75-8CEC-B347-829E-9FCF4E961C08}" type="parTrans" cxnId="{C0EFAA7C-35FF-8D49-979C-6F1B1FC56AAB}">
      <dgm:prSet/>
      <dgm:spPr/>
      <dgm:t>
        <a:bodyPr/>
        <a:lstStyle/>
        <a:p>
          <a:endParaRPr lang="en-GB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E8D6AA-DF2C-7244-A1AC-446365B872B4}" type="sibTrans" cxnId="{C0EFAA7C-35FF-8D49-979C-6F1B1FC56AAB}">
      <dgm:prSet/>
      <dgm:spPr/>
      <dgm:t>
        <a:bodyPr/>
        <a:lstStyle/>
        <a:p>
          <a:endParaRPr lang="en-GB" sz="12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2F9093D8-38E9-2A43-A196-16A8DCBE5013}" type="pres">
      <dgm:prSet presAssocID="{C6C1B805-BAEE-324B-946D-6C3E3F5ED4A3}" presName="composite" presStyleCnt="0"/>
      <dgm:spPr/>
    </dgm:pt>
    <dgm:pt modelId="{65E3FF98-0965-4446-9BA6-57F49682548A}" type="pres">
      <dgm:prSet presAssocID="{C6C1B805-BAEE-324B-946D-6C3E3F5ED4A3}" presName="L" presStyleLbl="solidFgAcc1" presStyleIdx="0" presStyleCnt="6">
        <dgm:presLayoutVars>
          <dgm:chMax val="0"/>
          <dgm:chPref val="0"/>
        </dgm:presLayoutVars>
      </dgm:prSet>
      <dgm:spPr/>
    </dgm:pt>
    <dgm:pt modelId="{4F3EFDA1-D574-7E40-A941-F06E7D0E69F4}" type="pres">
      <dgm:prSet presAssocID="{C6C1B805-BAEE-324B-946D-6C3E3F5ED4A3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594CC0F3-58C0-7C46-A3BA-64F0D0712883}" type="pres">
      <dgm:prSet presAssocID="{C6C1B805-BAEE-324B-946D-6C3E3F5ED4A3}" presName="desTx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337E0C2-A8A7-2144-804F-C53CAC72BC18}" type="pres">
      <dgm:prSet presAssocID="{C6C1B805-BAEE-324B-946D-6C3E3F5ED4A3}" presName="EmptyPlaceHolder" presStyleCnt="0"/>
      <dgm:spPr/>
    </dgm:pt>
    <dgm:pt modelId="{55389BCC-BA25-264B-884E-063C04EB7B10}" type="pres">
      <dgm:prSet presAssocID="{3755552C-4D79-5049-81D9-1274BAA5831B}" presName="space" presStyleCnt="0"/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1" presStyleCnt="6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2" presStyleCnt="6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3" presStyleCnt="6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4" presStyleCnt="6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0A2EE0E-1F5A-43B3-9254-F7FE622E917A}" type="pres">
      <dgm:prSet presAssocID="{BE1919ED-D0C4-4909-BC75-F357F4F9C942}" presName="space" presStyleCnt="0"/>
      <dgm:spPr/>
    </dgm:pt>
    <dgm:pt modelId="{39D7786D-565F-4386-A0B4-A2CABA5EADB8}" type="pres">
      <dgm:prSet presAssocID="{05A6BF59-F22E-4F8B-9BDA-1342117FC4FF}" presName="composite" presStyleCnt="0"/>
      <dgm:spPr/>
    </dgm:pt>
    <dgm:pt modelId="{149F587E-2AF7-4C46-A50F-DC986F487A00}" type="pres">
      <dgm:prSet presAssocID="{05A6BF59-F22E-4F8B-9BDA-1342117FC4FF}" presName="L" presStyleLbl="solidFgAcc1" presStyleIdx="5" presStyleCnt="6">
        <dgm:presLayoutVars>
          <dgm:chMax val="0"/>
          <dgm:chPref val="0"/>
        </dgm:presLayoutVars>
      </dgm:prSet>
      <dgm:spPr/>
    </dgm:pt>
    <dgm:pt modelId="{052FD521-F6E7-461D-A81C-FA57D93B2879}" type="pres">
      <dgm:prSet presAssocID="{05A6BF59-F22E-4F8B-9BDA-1342117FC4FF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1BED20B3-94DE-4476-B49A-219B382AE98A}" type="pres">
      <dgm:prSet presAssocID="{05A6BF59-F22E-4F8B-9BDA-1342117FC4FF}" presName="desTx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8BB012A9-E41B-43CF-A7E1-BB878DD40DB0}" type="pres">
      <dgm:prSet presAssocID="{05A6BF59-F22E-4F8B-9BDA-1342117FC4FF}" presName="EmptyPlaceHolder" presStyleCnt="0"/>
      <dgm:spPr/>
    </dgm:pt>
  </dgm:ptLst>
  <dgm:cxnLst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328BD93C-1922-4968-B9E0-5603B994E0E6}" type="presOf" srcId="{05A6BF59-F22E-4F8B-9BDA-1342117FC4FF}" destId="{052FD521-F6E7-461D-A81C-FA57D93B2879}" srcOrd="0" destOrd="0" presId="urn:microsoft.com/office/officeart/2016/7/layout/AccentHomeChevronProcess"/>
    <dgm:cxn modelId="{592DDE45-22B6-48E0-9316-E0AD212E0B38}" type="presOf" srcId="{5FFF0536-5FA0-43E3-8E6B-AF3755192A2A}" destId="{D0B5EFC5-1C92-4113-BFD8-F4D6E1A8D1CF}" srcOrd="0" destOrd="0" presId="urn:microsoft.com/office/officeart/2016/7/layout/AccentHomeChevronProcess"/>
    <dgm:cxn modelId="{5DC8284D-EF8F-C34D-B2F7-E543EE2322D5}" type="presOf" srcId="{C6C1B805-BAEE-324B-946D-6C3E3F5ED4A3}" destId="{4F3EFDA1-D574-7E40-A941-F06E7D0E69F4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D7978552-71AB-EA4F-BBE5-B12E327FE4A1}" srcId="{55C0B14E-AEA6-48D3-A387-ED4A3A3BF840}" destId="{C6C1B805-BAEE-324B-946D-6C3E3F5ED4A3}" srcOrd="0" destOrd="0" parTransId="{C36E50D4-B6B0-1C4A-B818-C32F3FC32929}" sibTransId="{3755552C-4D79-5049-81D9-1274BAA5831B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55492768-9A5E-4F74-AC7C-959C5C24EFD3}" srcId="{55C0B14E-AEA6-48D3-A387-ED4A3A3BF840}" destId="{D07AD3FD-84FF-467E-9693-752776549C61}" srcOrd="2" destOrd="0" parTransId="{7B691773-F524-4FAD-A272-BDF0B0C4370A}" sibTransId="{A8C9B7A9-BC2A-4753-B7F0-F2E361D95520}"/>
    <dgm:cxn modelId="{C0EFAA7C-35FF-8D49-979C-6F1B1FC56AAB}" srcId="{C6C1B805-BAEE-324B-946D-6C3E3F5ED4A3}" destId="{AD552027-C758-2D47-9CAA-5B205F5754A7}" srcOrd="0" destOrd="0" parTransId="{6D1A2E75-8CEC-B347-829E-9FCF4E961C08}" sibTransId="{F2E8D6AA-DF2C-7244-A1AC-446365B872B4}"/>
    <dgm:cxn modelId="{3498D085-A269-4CF4-9389-3960F674A8AE}" srcId="{55C0B14E-AEA6-48D3-A387-ED4A3A3BF840}" destId="{5FFF0536-5FA0-43E3-8E6B-AF3755192A2A}" srcOrd="4" destOrd="0" parTransId="{3E8D9B08-B7EC-4A5E-948D-67768E0FF536}" sibTransId="{BE1919ED-D0C4-4909-BC75-F357F4F9C942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3" destOrd="0" parTransId="{862AAE39-3AAD-40E3-BA20-90187BD73242}" sibTransId="{9B090D9D-470E-46E2-AABB-0368A52481AA}"/>
    <dgm:cxn modelId="{946003A1-35ED-46F9-BC6A-ECF0225CFDD1}" type="presOf" srcId="{B6C629DA-5C98-40DD-824C-2764D3AEC947}" destId="{DD55D7D4-D67F-4E03-A79B-533332620889}" srcOrd="0" destOrd="0" presId="urn:microsoft.com/office/officeart/2016/7/layout/AccentHomeChevronProcess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F68B30BB-E546-4B31-BC47-04CAA10770EB}" srcId="{55C0B14E-AEA6-48D3-A387-ED4A3A3BF840}" destId="{05A6BF59-F22E-4F8B-9BDA-1342117FC4FF}" srcOrd="5" destOrd="0" parTransId="{FB4895F8-58A7-460C-A8C7-288011CC9E09}" sibTransId="{C0CAA306-4B9F-4B44-97ED-4F5D666BC99F}"/>
    <dgm:cxn modelId="{AE101ABC-7EA3-4444-A576-8AB15A371C84}" srcId="{55C0B14E-AEA6-48D3-A387-ED4A3A3BF840}" destId="{AACEAFD5-63CF-4AFC-B46F-BE086C5D447C}" srcOrd="1" destOrd="0" parTransId="{7A0BD8EC-BB4A-4912-A54E-6F39B681264E}" sibTransId="{7A8D4B4D-06E9-4958-810D-A6226B6AC588}"/>
    <dgm:cxn modelId="{550D6AC3-1D8F-4D88-B921-A775A9F0A375}" type="presOf" srcId="{D3B4D774-FD7A-4A29-94C6-D590513D4BEC}" destId="{1BED20B3-94DE-4476-B49A-219B382AE98A}" srcOrd="0" destOrd="0" presId="urn:microsoft.com/office/officeart/2016/7/layout/AccentHomeChevronProcess"/>
    <dgm:cxn modelId="{82E2A6C3-2874-49EA-A07F-DF55C4C6AC4B}" srcId="{05A6BF59-F22E-4F8B-9BDA-1342117FC4FF}" destId="{D3B4D774-FD7A-4A29-94C6-D590513D4BEC}" srcOrd="0" destOrd="0" parTransId="{B8B76F99-028A-420F-8AFE-57BC24C70605}" sibTransId="{929A5787-FC6A-4423-AFFF-0C49AAF48AEB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7E65D7F0-2ADD-CD4D-B16D-42DEEF0B9609}" type="presOf" srcId="{AD552027-C758-2D47-9CAA-5B205F5754A7}" destId="{594CC0F3-58C0-7C46-A3BA-64F0D0712883}" srcOrd="0" destOrd="0" presId="urn:microsoft.com/office/officeart/2016/7/layout/AccentHomeChevronProcess"/>
    <dgm:cxn modelId="{56BA2B83-B626-E14D-A38A-5D48857ECD86}" type="presParOf" srcId="{594BF422-752C-42F3-A230-3D0E6AE9A886}" destId="{2F9093D8-38E9-2A43-A196-16A8DCBE5013}" srcOrd="0" destOrd="0" presId="urn:microsoft.com/office/officeart/2016/7/layout/AccentHomeChevronProcess"/>
    <dgm:cxn modelId="{0B18AC03-1111-9248-B61D-DB4EC392C64E}" type="presParOf" srcId="{2F9093D8-38E9-2A43-A196-16A8DCBE5013}" destId="{65E3FF98-0965-4446-9BA6-57F49682548A}" srcOrd="0" destOrd="0" presId="urn:microsoft.com/office/officeart/2016/7/layout/AccentHomeChevronProcess"/>
    <dgm:cxn modelId="{5F9D5AFF-433C-3042-A148-932C880BA682}" type="presParOf" srcId="{2F9093D8-38E9-2A43-A196-16A8DCBE5013}" destId="{4F3EFDA1-D574-7E40-A941-F06E7D0E69F4}" srcOrd="1" destOrd="0" presId="urn:microsoft.com/office/officeart/2016/7/layout/AccentHomeChevronProcess"/>
    <dgm:cxn modelId="{761BABF3-BBC8-8048-8424-5742F73F1072}" type="presParOf" srcId="{2F9093D8-38E9-2A43-A196-16A8DCBE5013}" destId="{594CC0F3-58C0-7C46-A3BA-64F0D0712883}" srcOrd="2" destOrd="0" presId="urn:microsoft.com/office/officeart/2016/7/layout/AccentHomeChevronProcess"/>
    <dgm:cxn modelId="{90435CDC-76FF-794B-A3D2-93FF92831965}" type="presParOf" srcId="{2F9093D8-38E9-2A43-A196-16A8DCBE5013}" destId="{D337E0C2-A8A7-2144-804F-C53CAC72BC18}" srcOrd="3" destOrd="0" presId="urn:microsoft.com/office/officeart/2016/7/layout/AccentHomeChevronProcess"/>
    <dgm:cxn modelId="{C77DF000-8A3D-4947-A2B0-4280EEA3F2F2}" type="presParOf" srcId="{594BF422-752C-42F3-A230-3D0E6AE9A886}" destId="{55389BCC-BA25-264B-884E-063C04EB7B10}" srcOrd="1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2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3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4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5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6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1BD1A748-2D0B-42C5-B068-971E77DDA9DE}" type="presParOf" srcId="{594BF422-752C-42F3-A230-3D0E6AE9A886}" destId="{F8DD92D2-7D8B-475C-BB9B-094E3358A8B0}" srcOrd="7" destOrd="0" presId="urn:microsoft.com/office/officeart/2016/7/layout/AccentHomeChevronProcess"/>
    <dgm:cxn modelId="{4E539B62-5472-4559-BC3C-842FFC965472}" type="presParOf" srcId="{594BF422-752C-42F3-A230-3D0E6AE9A886}" destId="{B2811EA2-A893-4D3E-B969-8C3B955CCB98}" srcOrd="8" destOrd="0" presId="urn:microsoft.com/office/officeart/2016/7/layout/AccentHomeChevronProcess"/>
    <dgm:cxn modelId="{33BEA2C4-F918-4536-89C4-79C7E75550D7}" type="presParOf" srcId="{B2811EA2-A893-4D3E-B969-8C3B955CCB98}" destId="{EE7F852B-C9B3-4619-9848-FC1D7A15E24A}" srcOrd="0" destOrd="0" presId="urn:microsoft.com/office/officeart/2016/7/layout/AccentHomeChevronProcess"/>
    <dgm:cxn modelId="{079B6B82-650B-4347-A515-B6963C3A25F8}" type="presParOf" srcId="{B2811EA2-A893-4D3E-B969-8C3B955CCB98}" destId="{D0B5EFC5-1C92-4113-BFD8-F4D6E1A8D1CF}" srcOrd="1" destOrd="0" presId="urn:microsoft.com/office/officeart/2016/7/layout/AccentHomeChevronProcess"/>
    <dgm:cxn modelId="{D9B6FDEB-61AA-4C2E-8551-95686AE0F3EB}" type="presParOf" srcId="{B2811EA2-A893-4D3E-B969-8C3B955CCB98}" destId="{DD55D7D4-D67F-4E03-A79B-533332620889}" srcOrd="2" destOrd="0" presId="urn:microsoft.com/office/officeart/2016/7/layout/AccentHomeChevronProcess"/>
    <dgm:cxn modelId="{92E32A59-7A6D-4887-A9FA-5A5CFE91279B}" type="presParOf" srcId="{B2811EA2-A893-4D3E-B969-8C3B955CCB98}" destId="{1AB62A80-7A64-4EF6-9F89-DD1216F48A4C}" srcOrd="3" destOrd="0" presId="urn:microsoft.com/office/officeart/2016/7/layout/AccentHomeChevronProcess"/>
    <dgm:cxn modelId="{EF27DF5F-2AB4-4712-8ED1-A1231C5956C8}" type="presParOf" srcId="{594BF422-752C-42F3-A230-3D0E6AE9A886}" destId="{50A2EE0E-1F5A-43B3-9254-F7FE622E917A}" srcOrd="9" destOrd="0" presId="urn:microsoft.com/office/officeart/2016/7/layout/AccentHomeChevronProcess"/>
    <dgm:cxn modelId="{5E4825F7-CFAE-4FD0-928E-03310A35AEB0}" type="presParOf" srcId="{594BF422-752C-42F3-A230-3D0E6AE9A886}" destId="{39D7786D-565F-4386-A0B4-A2CABA5EADB8}" srcOrd="10" destOrd="0" presId="urn:microsoft.com/office/officeart/2016/7/layout/AccentHomeChevronProcess"/>
    <dgm:cxn modelId="{5C2C5312-546D-4A16-9D98-F9AE82969024}" type="presParOf" srcId="{39D7786D-565F-4386-A0B4-A2CABA5EADB8}" destId="{149F587E-2AF7-4C46-A50F-DC986F487A00}" srcOrd="0" destOrd="0" presId="urn:microsoft.com/office/officeart/2016/7/layout/AccentHomeChevronProcess"/>
    <dgm:cxn modelId="{D1AD2186-212A-45DB-A666-FF7D753AD978}" type="presParOf" srcId="{39D7786D-565F-4386-A0B4-A2CABA5EADB8}" destId="{052FD521-F6E7-461D-A81C-FA57D93B2879}" srcOrd="1" destOrd="0" presId="urn:microsoft.com/office/officeart/2016/7/layout/AccentHomeChevronProcess"/>
    <dgm:cxn modelId="{955D2EEA-0838-4280-850B-0FA341ADC3CD}" type="presParOf" srcId="{39D7786D-565F-4386-A0B4-A2CABA5EADB8}" destId="{1BED20B3-94DE-4476-B49A-219B382AE98A}" srcOrd="2" destOrd="0" presId="urn:microsoft.com/office/officeart/2016/7/layout/AccentHomeChevronProcess"/>
    <dgm:cxn modelId="{9858017E-D421-47B7-B14D-C7E30F8B0FA3}" type="presParOf" srcId="{39D7786D-565F-4386-A0B4-A2CABA5EADB8}" destId="{8BB012A9-E41B-43CF-A7E1-BB878DD40DB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4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October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Dublin Marathon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4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April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10k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4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May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5k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C629DA-5C98-40DD-824C-2764D3AEC947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5 mile</a:t>
          </a:r>
        </a:p>
        <a:p>
          <a:endParaRPr lang="en-US" sz="1600" b="0" i="0" dirty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FF0536-5FA0-43E3-8E6B-AF3755192A2A}">
      <dgm:prSet phldrT="[Text]" custT="1"/>
      <dgm:spPr/>
      <dgm:t>
        <a:bodyPr/>
        <a:lstStyle/>
        <a:p>
          <a:r>
            <a:rPr lang="en-US" sz="14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June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5A6BF59-F22E-4F8B-9BDA-1342117FC4FF}">
      <dgm:prSet phldrT="[Text]" custT="1"/>
      <dgm:spPr/>
      <dgm:t>
        <a:bodyPr/>
        <a:lstStyle/>
        <a:p>
          <a:r>
            <a:rPr lang="en-US" sz="14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July</a:t>
          </a:r>
        </a:p>
      </dgm:t>
    </dgm:pt>
    <dgm:pt modelId="{FB4895F8-58A7-460C-A8C7-288011CC9E09}" type="parTrans" cxnId="{F68B30BB-E546-4B31-BC47-04CAA10770EB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CAA306-4B9F-4B44-97ED-4F5D666BC99F}" type="sibTrans" cxnId="{F68B30BB-E546-4B31-BC47-04CAA10770EB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B4D774-FD7A-4A29-94C6-D590513D4BEC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10 Mile</a:t>
          </a: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AFA66C-1F48-8F42-8062-6111C85BED14}">
      <dgm:prSet phldrT="[Text]" custT="1"/>
      <dgm:spPr/>
      <dgm:t>
        <a:bodyPr/>
        <a:lstStyle/>
        <a:p>
          <a:r>
            <a:rPr lang="en-US" sz="14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September</a:t>
          </a:r>
        </a:p>
      </dgm:t>
    </dgm:pt>
    <dgm:pt modelId="{9D7F1087-D14B-1748-B366-4ACA64A6085E}" type="parTrans" cxnId="{D3C0C7DE-303E-354C-AC7A-DF214247E39A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FB25856-50EC-514F-8EE1-6B878EC72074}" type="sibTrans" cxnId="{D3C0C7DE-303E-354C-AC7A-DF214247E39A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788B47-61AB-844B-9185-638501F616FF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Road Relays</a:t>
          </a:r>
        </a:p>
      </dgm:t>
    </dgm:pt>
    <dgm:pt modelId="{95ED06FD-2CD7-5B47-9CD8-C2C6D3D3A762}" type="parTrans" cxnId="{890F0A4F-AB8A-D948-91A6-9F21E7D06172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B38367-A4E5-5046-85E0-2D8CCEA4D994}" type="sibTrans" cxnId="{890F0A4F-AB8A-D948-91A6-9F21E7D06172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8836A0-784D-0341-8DCF-DA7D6A162958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Leinster Novice</a:t>
          </a:r>
        </a:p>
      </dgm:t>
    </dgm:pt>
    <dgm:pt modelId="{D506A058-65B0-2D4A-B829-97F21031ED00}" type="parTrans" cxnId="{5C0CB613-D294-CF48-84B8-CD6F9CF72413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3A14DA-4C51-8F46-9BFF-E0DA7A9282AB}" type="sibTrans" cxnId="{5C0CB613-D294-CF48-84B8-CD6F9CF72413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F15F010-61DC-6745-8D39-6A3E16264D95}">
      <dgm:prSet phldrT="[Text]" custT="1"/>
      <dgm:spPr/>
      <dgm:t>
        <a:bodyPr/>
        <a:lstStyle/>
        <a:p>
          <a:r>
            <a:rPr lang="en-US" sz="1400" b="0" i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August</a:t>
          </a:r>
        </a:p>
      </dgm:t>
    </dgm:pt>
    <dgm:pt modelId="{4ACA0A11-A969-C344-9D18-1B50B8BBE0AE}" type="parTrans" cxnId="{71AED4F4-74ED-A742-9EDE-92C2FED1B082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53844CA-99C8-894E-A545-88619730F8E8}" type="sibTrans" cxnId="{71AED4F4-74ED-A742-9EDE-92C2FED1B082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9BDDC3-57EC-714C-ADE0-7954651D55D6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Half Marathon</a:t>
          </a:r>
        </a:p>
      </dgm:t>
    </dgm:pt>
    <dgm:pt modelId="{CBBE8691-B4A3-8B49-83E8-7C0F9FE51260}" type="parTrans" cxnId="{57C98C1A-D4C0-5746-A3D4-8EF9CCF75D18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46EE96-94C6-1446-B45B-62379B09E8AF}" type="sibTrans" cxnId="{57C98C1A-D4C0-5746-A3D4-8EF9CCF75D18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3D4319-D4B8-564A-90E4-1517BDA5EB07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LVAC 5k Road</a:t>
          </a:r>
        </a:p>
      </dgm:t>
    </dgm:pt>
    <dgm:pt modelId="{BE797B70-F47F-5944-BE68-38EE4AE210EC}" type="parTrans" cxnId="{3CDC4ADE-FD18-1342-B933-E5D3B74EAA23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E014C0-ECD0-C34E-A9D3-C1C721FF42BD}" type="sibTrans" cxnId="{3CDC4ADE-FD18-1342-B933-E5D3B74EAA23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E935C3-FAB2-8A40-BD03-2B9A922AC60E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LVAC 10k Road</a:t>
          </a:r>
        </a:p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Dublin Half Marathon</a:t>
          </a:r>
        </a:p>
      </dgm:t>
    </dgm:pt>
    <dgm:pt modelId="{99F6EBBB-C42E-7D4A-949E-32EC0C7A93EE}" type="parTrans" cxnId="{9890D5D8-1C0F-D544-B423-9EB95B7A726C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A9B456-BEFD-9A4A-BF97-E7B7B6E69F1F}" type="sibTrans" cxnId="{9890D5D8-1C0F-D544-B423-9EB95B7A726C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FA042B-0243-6D47-9F53-FE0E720A1AE9}">
      <dgm:prSet custT="1"/>
      <dgm:spPr/>
      <dgm:t>
        <a:bodyPr/>
        <a:lstStyle/>
        <a:p>
          <a:r>
            <a:rPr lang="en-GB" sz="14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March</a:t>
          </a:r>
        </a:p>
      </dgm:t>
    </dgm:pt>
    <dgm:pt modelId="{63B2F778-E29F-A84E-93D7-77812B55AEA4}" type="parTrans" cxnId="{70361A1A-99A4-D542-8FD6-AAC214606258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7AE7771-8618-1148-A1DC-BAF58CDA3255}" type="sibTrans" cxnId="{70361A1A-99A4-D542-8FD6-AAC214606258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40A6AD-1D52-984C-AABE-3E9A471138E9}">
      <dgm:prSet phldrT="[Text]" custT="1"/>
      <dgm:spPr/>
      <dgm:t>
        <a:bodyPr/>
        <a:lstStyle/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LVAC Avondale Cup</a:t>
          </a:r>
        </a:p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Dublin Novice </a:t>
          </a:r>
        </a:p>
        <a:p>
          <a:r>
            <a:rPr lang="en-US" sz="1600" b="0" i="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LVAC 2 Mile</a:t>
          </a:r>
          <a:endParaRPr lang="en-GB" sz="1600" b="0" i="0" dirty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4C98D-1125-D843-ABA3-B5BD5F63DB4E}" type="parTrans" cxnId="{CB2B969B-9142-2048-9CDE-49032B95094B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CF73CA8-96B8-184B-96BD-57B8C214743B}" type="sibTrans" cxnId="{CB2B969B-9142-2048-9CDE-49032B95094B}">
      <dgm:prSet/>
      <dgm:spPr/>
      <dgm:t>
        <a:bodyPr/>
        <a:lstStyle/>
        <a:p>
          <a:endParaRPr lang="en-GB" sz="1600" b="0" i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8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8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AA8BEE99-848E-264A-84AE-0445BC59E6FE}" type="pres">
      <dgm:prSet presAssocID="{1AFA042B-0243-6D47-9F53-FE0E720A1AE9}" presName="composite" presStyleCnt="0"/>
      <dgm:spPr/>
    </dgm:pt>
    <dgm:pt modelId="{D77D9916-E557-6A46-89A5-39F91ECC1981}" type="pres">
      <dgm:prSet presAssocID="{1AFA042B-0243-6D47-9F53-FE0E720A1AE9}" presName="L" presStyleLbl="solidFgAcc1" presStyleIdx="1" presStyleCnt="8">
        <dgm:presLayoutVars>
          <dgm:chMax val="0"/>
          <dgm:chPref val="0"/>
        </dgm:presLayoutVars>
      </dgm:prSet>
      <dgm:spPr/>
    </dgm:pt>
    <dgm:pt modelId="{55A7D6DF-A2E7-3C4E-A255-4CB033128CAA}" type="pres">
      <dgm:prSet presAssocID="{1AFA042B-0243-6D47-9F53-FE0E720A1AE9}" presName="parTx" presStyleLbl="alignNode1" presStyleIdx="1" presStyleCnt="8">
        <dgm:presLayoutVars>
          <dgm:chMax val="0"/>
          <dgm:chPref val="0"/>
          <dgm:bulletEnabled val="1"/>
        </dgm:presLayoutVars>
      </dgm:prSet>
      <dgm:spPr/>
    </dgm:pt>
    <dgm:pt modelId="{83AE7965-1059-D14D-8705-39CA57C54441}" type="pres">
      <dgm:prSet presAssocID="{1AFA042B-0243-6D47-9F53-FE0E720A1AE9}" presName="desTx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2823E944-58C7-DE49-B64C-9CE03281FFB5}" type="pres">
      <dgm:prSet presAssocID="{1AFA042B-0243-6D47-9F53-FE0E720A1AE9}" presName="EmptyPlaceHolder" presStyleCnt="0"/>
      <dgm:spPr/>
    </dgm:pt>
    <dgm:pt modelId="{53076ACF-8E9D-DD46-B32B-BFE555DBF49E}" type="pres">
      <dgm:prSet presAssocID="{27AE7771-8618-1148-A1DC-BAF58CDA3255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2" presStyleCnt="8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2" presStyleCnt="8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3" presStyleCnt="8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3" presStyleCnt="8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4" presStyleCnt="8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4" presStyleCnt="8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0A2EE0E-1F5A-43B3-9254-F7FE622E917A}" type="pres">
      <dgm:prSet presAssocID="{BE1919ED-D0C4-4909-BC75-F357F4F9C942}" presName="space" presStyleCnt="0"/>
      <dgm:spPr/>
    </dgm:pt>
    <dgm:pt modelId="{39D7786D-565F-4386-A0B4-A2CABA5EADB8}" type="pres">
      <dgm:prSet presAssocID="{05A6BF59-F22E-4F8B-9BDA-1342117FC4FF}" presName="composite" presStyleCnt="0"/>
      <dgm:spPr/>
    </dgm:pt>
    <dgm:pt modelId="{149F587E-2AF7-4C46-A50F-DC986F487A00}" type="pres">
      <dgm:prSet presAssocID="{05A6BF59-F22E-4F8B-9BDA-1342117FC4FF}" presName="L" presStyleLbl="solidFgAcc1" presStyleIdx="5" presStyleCnt="8">
        <dgm:presLayoutVars>
          <dgm:chMax val="0"/>
          <dgm:chPref val="0"/>
        </dgm:presLayoutVars>
      </dgm:prSet>
      <dgm:spPr/>
    </dgm:pt>
    <dgm:pt modelId="{052FD521-F6E7-461D-A81C-FA57D93B2879}" type="pres">
      <dgm:prSet presAssocID="{05A6BF59-F22E-4F8B-9BDA-1342117FC4FF}" presName="parTx" presStyleLbl="alignNode1" presStyleIdx="5" presStyleCnt="8">
        <dgm:presLayoutVars>
          <dgm:chMax val="0"/>
          <dgm:chPref val="0"/>
          <dgm:bulletEnabled val="1"/>
        </dgm:presLayoutVars>
      </dgm:prSet>
      <dgm:spPr/>
    </dgm:pt>
    <dgm:pt modelId="{1BED20B3-94DE-4476-B49A-219B382AE98A}" type="pres">
      <dgm:prSet presAssocID="{05A6BF59-F22E-4F8B-9BDA-1342117FC4FF}" presName="desTx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8BB012A9-E41B-43CF-A7E1-BB878DD40DB0}" type="pres">
      <dgm:prSet presAssocID="{05A6BF59-F22E-4F8B-9BDA-1342117FC4FF}" presName="EmptyPlaceHolder" presStyleCnt="0"/>
      <dgm:spPr/>
    </dgm:pt>
    <dgm:pt modelId="{4F34D1DE-1A68-2848-A0C1-BDF69A8990F7}" type="pres">
      <dgm:prSet presAssocID="{C0CAA306-4B9F-4B44-97ED-4F5D666BC99F}" presName="space" presStyleCnt="0"/>
      <dgm:spPr/>
    </dgm:pt>
    <dgm:pt modelId="{A8CD497E-F93C-8F45-9AE1-23CE0A7287B2}" type="pres">
      <dgm:prSet presAssocID="{3F15F010-61DC-6745-8D39-6A3E16264D95}" presName="composite" presStyleCnt="0"/>
      <dgm:spPr/>
    </dgm:pt>
    <dgm:pt modelId="{CFC35B81-52D1-6E47-95FE-FCF9D6A2383F}" type="pres">
      <dgm:prSet presAssocID="{3F15F010-61DC-6745-8D39-6A3E16264D95}" presName="L" presStyleLbl="solidFgAcc1" presStyleIdx="6" presStyleCnt="8">
        <dgm:presLayoutVars>
          <dgm:chMax val="0"/>
          <dgm:chPref val="0"/>
        </dgm:presLayoutVars>
      </dgm:prSet>
      <dgm:spPr/>
    </dgm:pt>
    <dgm:pt modelId="{232A8982-2601-374E-84E7-571B0264CECE}" type="pres">
      <dgm:prSet presAssocID="{3F15F010-61DC-6745-8D39-6A3E16264D95}" presName="parTx" presStyleLbl="alignNode1" presStyleIdx="6" presStyleCnt="8">
        <dgm:presLayoutVars>
          <dgm:chMax val="0"/>
          <dgm:chPref val="0"/>
          <dgm:bulletEnabled val="1"/>
        </dgm:presLayoutVars>
      </dgm:prSet>
      <dgm:spPr/>
    </dgm:pt>
    <dgm:pt modelId="{375CF4B6-35D4-F042-A0FD-57E39993B5B7}" type="pres">
      <dgm:prSet presAssocID="{3F15F010-61DC-6745-8D39-6A3E16264D95}" presName="desTx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7EE4C5F4-D397-8242-B0D4-1163E625CEF7}" type="pres">
      <dgm:prSet presAssocID="{3F15F010-61DC-6745-8D39-6A3E16264D95}" presName="EmptyPlaceHolder" presStyleCnt="0"/>
      <dgm:spPr/>
    </dgm:pt>
    <dgm:pt modelId="{316E81C6-B545-CE46-A1AA-03254A63B82A}" type="pres">
      <dgm:prSet presAssocID="{F53844CA-99C8-894E-A545-88619730F8E8}" presName="space" presStyleCnt="0"/>
      <dgm:spPr/>
    </dgm:pt>
    <dgm:pt modelId="{C35083E6-FEA7-5B43-A848-6A792926A7ED}" type="pres">
      <dgm:prSet presAssocID="{7AAFA66C-1F48-8F42-8062-6111C85BED14}" presName="composite" presStyleCnt="0"/>
      <dgm:spPr/>
    </dgm:pt>
    <dgm:pt modelId="{4C3578D2-4A4B-FE48-B441-878B006F8DC4}" type="pres">
      <dgm:prSet presAssocID="{7AAFA66C-1F48-8F42-8062-6111C85BED14}" presName="L" presStyleLbl="solidFgAcc1" presStyleIdx="7" presStyleCnt="8">
        <dgm:presLayoutVars>
          <dgm:chMax val="0"/>
          <dgm:chPref val="0"/>
        </dgm:presLayoutVars>
      </dgm:prSet>
      <dgm:spPr/>
    </dgm:pt>
    <dgm:pt modelId="{DFE54F8A-90E9-E343-8351-A32A2BFBFA98}" type="pres">
      <dgm:prSet presAssocID="{7AAFA66C-1F48-8F42-8062-6111C85BED14}" presName="parTx" presStyleLbl="alignNode1" presStyleIdx="7" presStyleCnt="8">
        <dgm:presLayoutVars>
          <dgm:chMax val="0"/>
          <dgm:chPref val="0"/>
          <dgm:bulletEnabled val="1"/>
        </dgm:presLayoutVars>
      </dgm:prSet>
      <dgm:spPr/>
    </dgm:pt>
    <dgm:pt modelId="{71117622-37D7-4240-AA17-27D701F2AF89}" type="pres">
      <dgm:prSet presAssocID="{7AAFA66C-1F48-8F42-8062-6111C85BED14}" presName="desTx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5822882F-67DB-7444-BC5C-218DDD7DCEAA}" type="pres">
      <dgm:prSet presAssocID="{7AAFA66C-1F48-8F42-8062-6111C85BED14}" presName="EmptyPlaceHolder" presStyleCnt="0"/>
      <dgm:spPr/>
    </dgm:pt>
  </dgm:ptLst>
  <dgm:cxnLst>
    <dgm:cxn modelId="{9CB98E0A-267A-734E-B7DF-A780037BCDC5}" type="presOf" srcId="{328836A0-784D-0341-8DCF-DA7D6A162958}" destId="{5E07F9E4-149C-4A89-848F-4ABDD305F0C5}" srcOrd="0" destOrd="2" presId="urn:microsoft.com/office/officeart/2016/7/layout/AccentHomeChevronProcess"/>
    <dgm:cxn modelId="{5C0CB613-D294-CF48-84B8-CD6F9CF72413}" srcId="{D07AD3FD-84FF-467E-9693-752776549C61}" destId="{328836A0-784D-0341-8DCF-DA7D6A162958}" srcOrd="2" destOrd="0" parTransId="{D506A058-65B0-2D4A-B829-97F21031ED00}" sibTransId="{6D3A14DA-4C51-8F46-9BFF-E0DA7A9282AB}"/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70361A1A-99A4-D542-8FD6-AAC214606258}" srcId="{55C0B14E-AEA6-48D3-A387-ED4A3A3BF840}" destId="{1AFA042B-0243-6D47-9F53-FE0E720A1AE9}" srcOrd="1" destOrd="0" parTransId="{63B2F778-E29F-A84E-93D7-77812B55AEA4}" sibTransId="{27AE7771-8618-1148-A1DC-BAF58CDA3255}"/>
    <dgm:cxn modelId="{57C98C1A-D4C0-5746-A3D4-8EF9CCF75D18}" srcId="{3F15F010-61DC-6745-8D39-6A3E16264D95}" destId="{E49BDDC3-57EC-714C-ADE0-7954651D55D6}" srcOrd="0" destOrd="0" parTransId="{CBBE8691-B4A3-8B49-83E8-7C0F9FE51260}" sibTransId="{C246EE96-94C6-1446-B45B-62379B09E8AF}"/>
    <dgm:cxn modelId="{CAA3031F-9A59-3947-B3E2-32AF24A97A07}" type="presOf" srcId="{3F15F010-61DC-6745-8D39-6A3E16264D95}" destId="{232A8982-2601-374E-84E7-571B0264CECE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328BD93C-1922-4968-B9E0-5603B994E0E6}" type="presOf" srcId="{05A6BF59-F22E-4F8B-9BDA-1342117FC4FF}" destId="{052FD521-F6E7-461D-A81C-FA57D93B2879}" srcOrd="0" destOrd="0" presId="urn:microsoft.com/office/officeart/2016/7/layout/AccentHomeChevronProcess"/>
    <dgm:cxn modelId="{592DDE45-22B6-48E0-9316-E0AD212E0B38}" type="presOf" srcId="{5FFF0536-5FA0-43E3-8E6B-AF3755192A2A}" destId="{D0B5EFC5-1C92-4113-BFD8-F4D6E1A8D1CF}" srcOrd="0" destOrd="0" presId="urn:microsoft.com/office/officeart/2016/7/layout/AccentHomeChevronProcess"/>
    <dgm:cxn modelId="{890F0A4F-AB8A-D948-91A6-9F21E7D06172}" srcId="{D07AD3FD-84FF-467E-9693-752776549C61}" destId="{3E788B47-61AB-844B-9185-638501F616FF}" srcOrd="1" destOrd="0" parTransId="{95ED06FD-2CD7-5B47-9CD8-C2C6D3D3A762}" sibTransId="{5AB38367-A4E5-5046-85E0-2D8CCEA4D994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6C867754-84B1-F944-9F1D-6215C272A796}" type="presOf" srcId="{CF40A6AD-1D52-984C-AABE-3E9A471138E9}" destId="{83AE7965-1059-D14D-8705-39CA57C54441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55492768-9A5E-4F74-AC7C-959C5C24EFD3}" srcId="{55C0B14E-AEA6-48D3-A387-ED4A3A3BF840}" destId="{D07AD3FD-84FF-467E-9693-752776549C61}" srcOrd="2" destOrd="0" parTransId="{7B691773-F524-4FAD-A272-BDF0B0C4370A}" sibTransId="{A8C9B7A9-BC2A-4753-B7F0-F2E361D95520}"/>
    <dgm:cxn modelId="{D282E969-F802-DB4C-B786-44FB2F32D509}" type="presOf" srcId="{E3E935C3-FAB2-8A40-BD03-2B9A922AC60E}" destId="{71117622-37D7-4240-AA17-27D701F2AF89}" srcOrd="0" destOrd="1" presId="urn:microsoft.com/office/officeart/2016/7/layout/AccentHomeChevronProcess"/>
    <dgm:cxn modelId="{41DF8673-DF92-2B4F-A972-FC3CB28D4CD8}" type="presOf" srcId="{3E788B47-61AB-844B-9185-638501F616FF}" destId="{5E07F9E4-149C-4A89-848F-4ABDD305F0C5}" srcOrd="0" destOrd="1" presId="urn:microsoft.com/office/officeart/2016/7/layout/AccentHomeChevronProcess"/>
    <dgm:cxn modelId="{3498D085-A269-4CF4-9389-3960F674A8AE}" srcId="{55C0B14E-AEA6-48D3-A387-ED4A3A3BF840}" destId="{5FFF0536-5FA0-43E3-8E6B-AF3755192A2A}" srcOrd="4" destOrd="0" parTransId="{3E8D9B08-B7EC-4A5E-948D-67768E0FF536}" sibTransId="{BE1919ED-D0C4-4909-BC75-F357F4F9C942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3" destOrd="0" parTransId="{862AAE39-3AAD-40E3-BA20-90187BD73242}" sibTransId="{9B090D9D-470E-46E2-AABB-0368A52481AA}"/>
    <dgm:cxn modelId="{CB2B969B-9142-2048-9CDE-49032B95094B}" srcId="{1AFA042B-0243-6D47-9F53-FE0E720A1AE9}" destId="{CF40A6AD-1D52-984C-AABE-3E9A471138E9}" srcOrd="0" destOrd="0" parTransId="{C424C98D-1125-D843-ABA3-B5BD5F63DB4E}" sibTransId="{6CF73CA8-96B8-184B-96BD-57B8C214743B}"/>
    <dgm:cxn modelId="{3A857F9D-F1FB-BC4B-ACC4-FD39625DB218}" type="presOf" srcId="{E49BDDC3-57EC-714C-ADE0-7954651D55D6}" destId="{375CF4B6-35D4-F042-A0FD-57E39993B5B7}" srcOrd="0" destOrd="0" presId="urn:microsoft.com/office/officeart/2016/7/layout/AccentHomeChevronProcess"/>
    <dgm:cxn modelId="{946003A1-35ED-46F9-BC6A-ECF0225CFDD1}" type="presOf" srcId="{B6C629DA-5C98-40DD-824C-2764D3AEC947}" destId="{DD55D7D4-D67F-4E03-A79B-533332620889}" srcOrd="0" destOrd="0" presId="urn:microsoft.com/office/officeart/2016/7/layout/AccentHomeChevronProcess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F68B30BB-E546-4B31-BC47-04CAA10770EB}" srcId="{55C0B14E-AEA6-48D3-A387-ED4A3A3BF840}" destId="{05A6BF59-F22E-4F8B-9BDA-1342117FC4FF}" srcOrd="5" destOrd="0" parTransId="{FB4895F8-58A7-460C-A8C7-288011CC9E09}" sibTransId="{C0CAA306-4B9F-4B44-97ED-4F5D666BC99F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550D6AC3-1D8F-4D88-B921-A775A9F0A375}" type="presOf" srcId="{D3B4D774-FD7A-4A29-94C6-D590513D4BEC}" destId="{1BED20B3-94DE-4476-B49A-219B382AE98A}" srcOrd="0" destOrd="0" presId="urn:microsoft.com/office/officeart/2016/7/layout/AccentHomeChevronProcess"/>
    <dgm:cxn modelId="{82E2A6C3-2874-49EA-A07F-DF55C4C6AC4B}" srcId="{05A6BF59-F22E-4F8B-9BDA-1342117FC4FF}" destId="{D3B4D774-FD7A-4A29-94C6-D590513D4BEC}" srcOrd="0" destOrd="0" parTransId="{B8B76F99-028A-420F-8AFE-57BC24C70605}" sibTransId="{929A5787-FC6A-4423-AFFF-0C49AAF48AEB}"/>
    <dgm:cxn modelId="{FAD5BBC4-548E-C54D-9713-12F29438FF22}" type="presOf" srcId="{1AFA042B-0243-6D47-9F53-FE0E720A1AE9}" destId="{55A7D6DF-A2E7-3C4E-A255-4CB033128CAA}" srcOrd="0" destOrd="0" presId="urn:microsoft.com/office/officeart/2016/7/layout/AccentHomeChevronProcess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7BFEAFD3-4D0F-A64E-B711-FD5D086DC7DD}" type="presOf" srcId="{173D4319-D4B8-564A-90E4-1517BDA5EB07}" destId="{71117622-37D7-4240-AA17-27D701F2AF89}" srcOrd="0" destOrd="0" presId="urn:microsoft.com/office/officeart/2016/7/layout/AccentHomeChevronProcess"/>
    <dgm:cxn modelId="{9890D5D8-1C0F-D544-B423-9EB95B7A726C}" srcId="{7AAFA66C-1F48-8F42-8062-6111C85BED14}" destId="{E3E935C3-FAB2-8A40-BD03-2B9A922AC60E}" srcOrd="1" destOrd="0" parTransId="{99F6EBBB-C42E-7D4A-949E-32EC0C7A93EE}" sibTransId="{65A9B456-BEFD-9A4A-BF97-E7B7B6E69F1F}"/>
    <dgm:cxn modelId="{3CDC4ADE-FD18-1342-B933-E5D3B74EAA23}" srcId="{7AAFA66C-1F48-8F42-8062-6111C85BED14}" destId="{173D4319-D4B8-564A-90E4-1517BDA5EB07}" srcOrd="0" destOrd="0" parTransId="{BE797B70-F47F-5944-BE68-38EE4AE210EC}" sibTransId="{7CE014C0-ECD0-C34E-A9D3-C1C721FF42BD}"/>
    <dgm:cxn modelId="{D3C0C7DE-303E-354C-AC7A-DF214247E39A}" srcId="{55C0B14E-AEA6-48D3-A387-ED4A3A3BF840}" destId="{7AAFA66C-1F48-8F42-8062-6111C85BED14}" srcOrd="7" destOrd="0" parTransId="{9D7F1087-D14B-1748-B366-4ACA64A6085E}" sibTransId="{3FB25856-50EC-514F-8EE1-6B878EC72074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71AED4F4-74ED-A742-9EDE-92C2FED1B082}" srcId="{55C0B14E-AEA6-48D3-A387-ED4A3A3BF840}" destId="{3F15F010-61DC-6745-8D39-6A3E16264D95}" srcOrd="6" destOrd="0" parTransId="{4ACA0A11-A969-C344-9D18-1B50B8BBE0AE}" sibTransId="{F53844CA-99C8-894E-A545-88619730F8E8}"/>
    <dgm:cxn modelId="{22E87EFE-8057-9E46-8B3A-04CFD7DEA5D0}" type="presOf" srcId="{7AAFA66C-1F48-8F42-8062-6111C85BED14}" destId="{DFE54F8A-90E9-E343-8351-A32A2BFBFA98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84FE2482-457E-7140-936A-92963B50B2E8}" type="presParOf" srcId="{594BF422-752C-42F3-A230-3D0E6AE9A886}" destId="{AA8BEE99-848E-264A-84AE-0445BC59E6FE}" srcOrd="2" destOrd="0" presId="urn:microsoft.com/office/officeart/2016/7/layout/AccentHomeChevronProcess"/>
    <dgm:cxn modelId="{16896A3A-785E-2649-BFF0-C610733C076B}" type="presParOf" srcId="{AA8BEE99-848E-264A-84AE-0445BC59E6FE}" destId="{D77D9916-E557-6A46-89A5-39F91ECC1981}" srcOrd="0" destOrd="0" presId="urn:microsoft.com/office/officeart/2016/7/layout/AccentHomeChevronProcess"/>
    <dgm:cxn modelId="{E9AB82C5-30A2-684E-A0CD-8DBA5333CE43}" type="presParOf" srcId="{AA8BEE99-848E-264A-84AE-0445BC59E6FE}" destId="{55A7D6DF-A2E7-3C4E-A255-4CB033128CAA}" srcOrd="1" destOrd="0" presId="urn:microsoft.com/office/officeart/2016/7/layout/AccentHomeChevronProcess"/>
    <dgm:cxn modelId="{FBAF452F-BB4D-3840-A832-A4E6DB818AE1}" type="presParOf" srcId="{AA8BEE99-848E-264A-84AE-0445BC59E6FE}" destId="{83AE7965-1059-D14D-8705-39CA57C54441}" srcOrd="2" destOrd="0" presId="urn:microsoft.com/office/officeart/2016/7/layout/AccentHomeChevronProcess"/>
    <dgm:cxn modelId="{5DD9A206-BA2C-9640-A553-629F11BE43C7}" type="presParOf" srcId="{AA8BEE99-848E-264A-84AE-0445BC59E6FE}" destId="{2823E944-58C7-DE49-B64C-9CE03281FFB5}" srcOrd="3" destOrd="0" presId="urn:microsoft.com/office/officeart/2016/7/layout/AccentHomeChevronProcess"/>
    <dgm:cxn modelId="{219BA4F4-FEDC-6549-A5D5-2FB758FEFB78}" type="presParOf" srcId="{594BF422-752C-42F3-A230-3D0E6AE9A886}" destId="{53076ACF-8E9D-DD46-B32B-BFE555DBF49E}" srcOrd="3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4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5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6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1BD1A748-2D0B-42C5-B068-971E77DDA9DE}" type="presParOf" srcId="{594BF422-752C-42F3-A230-3D0E6AE9A886}" destId="{F8DD92D2-7D8B-475C-BB9B-094E3358A8B0}" srcOrd="7" destOrd="0" presId="urn:microsoft.com/office/officeart/2016/7/layout/AccentHomeChevronProcess"/>
    <dgm:cxn modelId="{4E539B62-5472-4559-BC3C-842FFC965472}" type="presParOf" srcId="{594BF422-752C-42F3-A230-3D0E6AE9A886}" destId="{B2811EA2-A893-4D3E-B969-8C3B955CCB98}" srcOrd="8" destOrd="0" presId="urn:microsoft.com/office/officeart/2016/7/layout/AccentHomeChevronProcess"/>
    <dgm:cxn modelId="{33BEA2C4-F918-4536-89C4-79C7E75550D7}" type="presParOf" srcId="{B2811EA2-A893-4D3E-B969-8C3B955CCB98}" destId="{EE7F852B-C9B3-4619-9848-FC1D7A15E24A}" srcOrd="0" destOrd="0" presId="urn:microsoft.com/office/officeart/2016/7/layout/AccentHomeChevronProcess"/>
    <dgm:cxn modelId="{079B6B82-650B-4347-A515-B6963C3A25F8}" type="presParOf" srcId="{B2811EA2-A893-4D3E-B969-8C3B955CCB98}" destId="{D0B5EFC5-1C92-4113-BFD8-F4D6E1A8D1CF}" srcOrd="1" destOrd="0" presId="urn:microsoft.com/office/officeart/2016/7/layout/AccentHomeChevronProcess"/>
    <dgm:cxn modelId="{D9B6FDEB-61AA-4C2E-8551-95686AE0F3EB}" type="presParOf" srcId="{B2811EA2-A893-4D3E-B969-8C3B955CCB98}" destId="{DD55D7D4-D67F-4E03-A79B-533332620889}" srcOrd="2" destOrd="0" presId="urn:microsoft.com/office/officeart/2016/7/layout/AccentHomeChevronProcess"/>
    <dgm:cxn modelId="{92E32A59-7A6D-4887-A9FA-5A5CFE91279B}" type="presParOf" srcId="{B2811EA2-A893-4D3E-B969-8C3B955CCB98}" destId="{1AB62A80-7A64-4EF6-9F89-DD1216F48A4C}" srcOrd="3" destOrd="0" presId="urn:microsoft.com/office/officeart/2016/7/layout/AccentHomeChevronProcess"/>
    <dgm:cxn modelId="{EF27DF5F-2AB4-4712-8ED1-A1231C5956C8}" type="presParOf" srcId="{594BF422-752C-42F3-A230-3D0E6AE9A886}" destId="{50A2EE0E-1F5A-43B3-9254-F7FE622E917A}" srcOrd="9" destOrd="0" presId="urn:microsoft.com/office/officeart/2016/7/layout/AccentHomeChevronProcess"/>
    <dgm:cxn modelId="{5E4825F7-CFAE-4FD0-928E-03310A35AEB0}" type="presParOf" srcId="{594BF422-752C-42F3-A230-3D0E6AE9A886}" destId="{39D7786D-565F-4386-A0B4-A2CABA5EADB8}" srcOrd="10" destOrd="0" presId="urn:microsoft.com/office/officeart/2016/7/layout/AccentHomeChevronProcess"/>
    <dgm:cxn modelId="{5C2C5312-546D-4A16-9D98-F9AE82969024}" type="presParOf" srcId="{39D7786D-565F-4386-A0B4-A2CABA5EADB8}" destId="{149F587E-2AF7-4C46-A50F-DC986F487A00}" srcOrd="0" destOrd="0" presId="urn:microsoft.com/office/officeart/2016/7/layout/AccentHomeChevronProcess"/>
    <dgm:cxn modelId="{D1AD2186-212A-45DB-A666-FF7D753AD978}" type="presParOf" srcId="{39D7786D-565F-4386-A0B4-A2CABA5EADB8}" destId="{052FD521-F6E7-461D-A81C-FA57D93B2879}" srcOrd="1" destOrd="0" presId="urn:microsoft.com/office/officeart/2016/7/layout/AccentHomeChevronProcess"/>
    <dgm:cxn modelId="{955D2EEA-0838-4280-850B-0FA341ADC3CD}" type="presParOf" srcId="{39D7786D-565F-4386-A0B4-A2CABA5EADB8}" destId="{1BED20B3-94DE-4476-B49A-219B382AE98A}" srcOrd="2" destOrd="0" presId="urn:microsoft.com/office/officeart/2016/7/layout/AccentHomeChevronProcess"/>
    <dgm:cxn modelId="{9858017E-D421-47B7-B14D-C7E30F8B0FA3}" type="presParOf" srcId="{39D7786D-565F-4386-A0B4-A2CABA5EADB8}" destId="{8BB012A9-E41B-43CF-A7E1-BB878DD40DB0}" srcOrd="3" destOrd="0" presId="urn:microsoft.com/office/officeart/2016/7/layout/AccentHomeChevronProcess"/>
    <dgm:cxn modelId="{BF5727C3-3FE5-D042-9116-AE299E60C4F9}" type="presParOf" srcId="{594BF422-752C-42F3-A230-3D0E6AE9A886}" destId="{4F34D1DE-1A68-2848-A0C1-BDF69A8990F7}" srcOrd="11" destOrd="0" presId="urn:microsoft.com/office/officeart/2016/7/layout/AccentHomeChevronProcess"/>
    <dgm:cxn modelId="{BF89EACB-C1B9-2E44-AD67-7B9362947F91}" type="presParOf" srcId="{594BF422-752C-42F3-A230-3D0E6AE9A886}" destId="{A8CD497E-F93C-8F45-9AE1-23CE0A7287B2}" srcOrd="12" destOrd="0" presId="urn:microsoft.com/office/officeart/2016/7/layout/AccentHomeChevronProcess"/>
    <dgm:cxn modelId="{ACE72824-67BB-8247-B287-41C53A6C6FE7}" type="presParOf" srcId="{A8CD497E-F93C-8F45-9AE1-23CE0A7287B2}" destId="{CFC35B81-52D1-6E47-95FE-FCF9D6A2383F}" srcOrd="0" destOrd="0" presId="urn:microsoft.com/office/officeart/2016/7/layout/AccentHomeChevronProcess"/>
    <dgm:cxn modelId="{E1AFFF7B-6DE2-4240-910F-15A602D81FA8}" type="presParOf" srcId="{A8CD497E-F93C-8F45-9AE1-23CE0A7287B2}" destId="{232A8982-2601-374E-84E7-571B0264CECE}" srcOrd="1" destOrd="0" presId="urn:microsoft.com/office/officeart/2016/7/layout/AccentHomeChevronProcess"/>
    <dgm:cxn modelId="{E4952041-BA0C-4D49-BE20-852B7BF5843B}" type="presParOf" srcId="{A8CD497E-F93C-8F45-9AE1-23CE0A7287B2}" destId="{375CF4B6-35D4-F042-A0FD-57E39993B5B7}" srcOrd="2" destOrd="0" presId="urn:microsoft.com/office/officeart/2016/7/layout/AccentHomeChevronProcess"/>
    <dgm:cxn modelId="{3017D4BC-FBED-CE48-A38B-D9415B31A3AD}" type="presParOf" srcId="{A8CD497E-F93C-8F45-9AE1-23CE0A7287B2}" destId="{7EE4C5F4-D397-8242-B0D4-1163E625CEF7}" srcOrd="3" destOrd="0" presId="urn:microsoft.com/office/officeart/2016/7/layout/AccentHomeChevronProcess"/>
    <dgm:cxn modelId="{090A74A2-3AC8-1145-A4F4-4D7AB91C6136}" type="presParOf" srcId="{594BF422-752C-42F3-A230-3D0E6AE9A886}" destId="{316E81C6-B545-CE46-A1AA-03254A63B82A}" srcOrd="13" destOrd="0" presId="urn:microsoft.com/office/officeart/2016/7/layout/AccentHomeChevronProcess"/>
    <dgm:cxn modelId="{9AE8A629-C0AF-C64F-ABB5-C07516347196}" type="presParOf" srcId="{594BF422-752C-42F3-A230-3D0E6AE9A886}" destId="{C35083E6-FEA7-5B43-A848-6A792926A7ED}" srcOrd="14" destOrd="0" presId="urn:microsoft.com/office/officeart/2016/7/layout/AccentHomeChevronProcess"/>
    <dgm:cxn modelId="{64DE7008-45D2-754F-9519-020998FA13B5}" type="presParOf" srcId="{C35083E6-FEA7-5B43-A848-6A792926A7ED}" destId="{4C3578D2-4A4B-FE48-B441-878B006F8DC4}" srcOrd="0" destOrd="0" presId="urn:microsoft.com/office/officeart/2016/7/layout/AccentHomeChevronProcess"/>
    <dgm:cxn modelId="{454F4B86-9E96-2845-857C-F8879FE3E41C}" type="presParOf" srcId="{C35083E6-FEA7-5B43-A848-6A792926A7ED}" destId="{DFE54F8A-90E9-E343-8351-A32A2BFBFA98}" srcOrd="1" destOrd="0" presId="urn:microsoft.com/office/officeart/2016/7/layout/AccentHomeChevronProcess"/>
    <dgm:cxn modelId="{2449D2AF-1368-D546-BBB4-FD12F075A287}" type="presParOf" srcId="{C35083E6-FEA7-5B43-A848-6A792926A7ED}" destId="{71117622-37D7-4240-AA17-27D701F2AF89}" srcOrd="2" destOrd="0" presId="urn:microsoft.com/office/officeart/2016/7/layout/AccentHomeChevronProcess"/>
    <dgm:cxn modelId="{C48E10B3-8888-CC43-B35B-2B8A7EB1C2F5}" type="presParOf" srcId="{C35083E6-FEA7-5B43-A848-6A792926A7ED}" destId="{5822882F-67DB-7444-BC5C-218DDD7DCEAA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54608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68" y="3005934"/>
          <a:ext cx="2098482" cy="693677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October</a:t>
          </a:r>
        </a:p>
      </dsp:txBody>
      <dsp:txXfrm>
        <a:off x="1968" y="3005934"/>
        <a:ext cx="2011772" cy="693677"/>
      </dsp:txXfrm>
    </dsp:sp>
    <dsp:sp modelId="{810D7AA7-A541-4507-BE7F-36CCF210089F}">
      <dsp:nvSpPr>
        <dsp:cNvPr id="0" name=""/>
        <dsp:cNvSpPr/>
      </dsp:nvSpPr>
      <dsp:spPr>
        <a:xfrm>
          <a:off x="169846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Novice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AAI Autumn Open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Leinster Novice</a:t>
          </a:r>
        </a:p>
      </dsp:txBody>
      <dsp:txXfrm>
        <a:off x="169846" y="1025629"/>
        <a:ext cx="1703968" cy="1496624"/>
      </dsp:txXfrm>
    </dsp:sp>
    <dsp:sp modelId="{E41E7729-FD3F-426D-804C-45BD60BD762D}">
      <dsp:nvSpPr>
        <dsp:cNvPr id="0" name=""/>
        <dsp:cNvSpPr/>
      </dsp:nvSpPr>
      <dsp:spPr>
        <a:xfrm rot="5400000">
          <a:off x="1038950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95526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November</a:t>
          </a:r>
        </a:p>
      </dsp:txBody>
      <dsp:txXfrm>
        <a:off x="2168945" y="3005934"/>
        <a:ext cx="1751644" cy="693677"/>
      </dsp:txXfrm>
    </dsp:sp>
    <dsp:sp modelId="{5E07F9E4-149C-4A89-848F-4ABDD305F0C5}">
      <dsp:nvSpPr>
        <dsp:cNvPr id="0" name=""/>
        <dsp:cNvSpPr/>
      </dsp:nvSpPr>
      <dsp:spPr>
        <a:xfrm>
          <a:off x="2163405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Senior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63405" y="1025629"/>
        <a:ext cx="1703968" cy="1496624"/>
      </dsp:txXfrm>
    </dsp:sp>
    <dsp:sp modelId="{473F2067-7126-4D56-A328-5A8CFD3D8D52}">
      <dsp:nvSpPr>
        <dsp:cNvPr id="0" name=""/>
        <dsp:cNvSpPr/>
      </dsp:nvSpPr>
      <dsp:spPr>
        <a:xfrm rot="5400000">
          <a:off x="3032509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89085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December</a:t>
          </a:r>
        </a:p>
      </dsp:txBody>
      <dsp:txXfrm>
        <a:off x="4162504" y="3005934"/>
        <a:ext cx="1751644" cy="693677"/>
      </dsp:txXfrm>
    </dsp:sp>
    <dsp:sp modelId="{FD7B29F2-0D66-4B4B-BC8A-82DA23575305}">
      <dsp:nvSpPr>
        <dsp:cNvPr id="0" name=""/>
        <dsp:cNvSpPr/>
      </dsp:nvSpPr>
      <dsp:spPr>
        <a:xfrm>
          <a:off x="4156964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Inter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National Novice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LVAC Cake Race</a:t>
          </a:r>
        </a:p>
      </dsp:txBody>
      <dsp:txXfrm>
        <a:off x="4156964" y="1025629"/>
        <a:ext cx="1703968" cy="1496624"/>
      </dsp:txXfrm>
    </dsp:sp>
    <dsp:sp modelId="{EE7F852B-C9B3-4619-9848-FC1D7A15E24A}">
      <dsp:nvSpPr>
        <dsp:cNvPr id="0" name=""/>
        <dsp:cNvSpPr/>
      </dsp:nvSpPr>
      <dsp:spPr>
        <a:xfrm rot="5400000">
          <a:off x="5026067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5982644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January</a:t>
          </a:r>
        </a:p>
      </dsp:txBody>
      <dsp:txXfrm>
        <a:off x="6156063" y="3005934"/>
        <a:ext cx="1751644" cy="693677"/>
      </dsp:txXfrm>
    </dsp:sp>
    <dsp:sp modelId="{DD55D7D4-D67F-4E03-A79B-533332620889}">
      <dsp:nvSpPr>
        <dsp:cNvPr id="0" name=""/>
        <dsp:cNvSpPr/>
      </dsp:nvSpPr>
      <dsp:spPr>
        <a:xfrm>
          <a:off x="6150522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Masters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Leinster Inter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Leinster Masters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LVAC 5k XC</a:t>
          </a:r>
        </a:p>
      </dsp:txBody>
      <dsp:txXfrm>
        <a:off x="6150522" y="1025629"/>
        <a:ext cx="1703968" cy="1496624"/>
      </dsp:txXfrm>
    </dsp:sp>
    <dsp:sp modelId="{149F587E-2AF7-4C46-A50F-DC986F487A00}">
      <dsp:nvSpPr>
        <dsp:cNvPr id="0" name=""/>
        <dsp:cNvSpPr/>
      </dsp:nvSpPr>
      <dsp:spPr>
        <a:xfrm rot="5400000">
          <a:off x="7019626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FD521-F6E7-461D-A81C-FA57D93B2879}">
      <dsp:nvSpPr>
        <dsp:cNvPr id="0" name=""/>
        <dsp:cNvSpPr/>
      </dsp:nvSpPr>
      <dsp:spPr>
        <a:xfrm>
          <a:off x="7976203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February</a:t>
          </a:r>
        </a:p>
      </dsp:txBody>
      <dsp:txXfrm>
        <a:off x="8149622" y="3005934"/>
        <a:ext cx="1751644" cy="693677"/>
      </dsp:txXfrm>
    </dsp:sp>
    <dsp:sp modelId="{1BED20B3-94DE-4476-B49A-219B382AE98A}">
      <dsp:nvSpPr>
        <dsp:cNvPr id="0" name=""/>
        <dsp:cNvSpPr/>
      </dsp:nvSpPr>
      <dsp:spPr>
        <a:xfrm>
          <a:off x="8144081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National Inter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National Masters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LVAC XC Championship</a:t>
          </a:r>
        </a:p>
      </dsp:txBody>
      <dsp:txXfrm>
        <a:off x="8144081" y="1025629"/>
        <a:ext cx="1703968" cy="1496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3FF98-0965-4446-9BA6-57F49682548A}">
      <dsp:nvSpPr>
        <dsp:cNvPr id="0" name=""/>
        <dsp:cNvSpPr/>
      </dsp:nvSpPr>
      <dsp:spPr>
        <a:xfrm rot="5400000">
          <a:off x="-967991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EFDA1-D574-7E40-A941-F06E7D0E69F4}">
      <dsp:nvSpPr>
        <dsp:cNvPr id="0" name=""/>
        <dsp:cNvSpPr/>
      </dsp:nvSpPr>
      <dsp:spPr>
        <a:xfrm>
          <a:off x="2460" y="3005934"/>
          <a:ext cx="1751605" cy="693677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February</a:t>
          </a:r>
        </a:p>
      </dsp:txBody>
      <dsp:txXfrm>
        <a:off x="2460" y="3005934"/>
        <a:ext cx="1664895" cy="693677"/>
      </dsp:txXfrm>
    </dsp:sp>
    <dsp:sp modelId="{594CC0F3-58C0-7C46-A3BA-64F0D0712883}">
      <dsp:nvSpPr>
        <dsp:cNvPr id="0" name=""/>
        <dsp:cNvSpPr/>
      </dsp:nvSpPr>
      <dsp:spPr>
        <a:xfrm>
          <a:off x="142588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5th National Indoor Masters</a:t>
          </a:r>
        </a:p>
      </dsp:txBody>
      <dsp:txXfrm>
        <a:off x="142588" y="1008979"/>
        <a:ext cx="1422303" cy="1513274"/>
      </dsp:txXfrm>
    </dsp:sp>
    <dsp:sp modelId="{FA4E6E73-A3C8-4495-927B-8AADA5A74297}">
      <dsp:nvSpPr>
        <dsp:cNvPr id="0" name=""/>
        <dsp:cNvSpPr/>
      </dsp:nvSpPr>
      <dsp:spPr>
        <a:xfrm rot="5400000">
          <a:off x="696034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666485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April</a:t>
          </a:r>
        </a:p>
      </dsp:txBody>
      <dsp:txXfrm>
        <a:off x="1839904" y="3005934"/>
        <a:ext cx="1404767" cy="693677"/>
      </dsp:txXfrm>
    </dsp:sp>
    <dsp:sp modelId="{810D7AA7-A541-4507-BE7F-36CCF210089F}">
      <dsp:nvSpPr>
        <dsp:cNvPr id="0" name=""/>
        <dsp:cNvSpPr/>
      </dsp:nvSpPr>
      <dsp:spPr>
        <a:xfrm>
          <a:off x="1806614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29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1</a:t>
          </a:r>
        </a:p>
      </dsp:txBody>
      <dsp:txXfrm>
        <a:off x="1806614" y="1008979"/>
        <a:ext cx="1422303" cy="1513274"/>
      </dsp:txXfrm>
    </dsp:sp>
    <dsp:sp modelId="{E41E7729-FD3F-426D-804C-45BD60BD762D}">
      <dsp:nvSpPr>
        <dsp:cNvPr id="0" name=""/>
        <dsp:cNvSpPr/>
      </dsp:nvSpPr>
      <dsp:spPr>
        <a:xfrm rot="5400000">
          <a:off x="2360059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3330511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May</a:t>
          </a:r>
        </a:p>
      </dsp:txBody>
      <dsp:txXfrm>
        <a:off x="3503930" y="3005934"/>
        <a:ext cx="1404767" cy="693677"/>
      </dsp:txXfrm>
    </dsp:sp>
    <dsp:sp modelId="{5E07F9E4-149C-4A89-848F-4ABDD305F0C5}">
      <dsp:nvSpPr>
        <dsp:cNvPr id="0" name=""/>
        <dsp:cNvSpPr/>
      </dsp:nvSpPr>
      <dsp:spPr>
        <a:xfrm>
          <a:off x="3470639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10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2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24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3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29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Leinster Track &amp; Field Championships</a:t>
          </a:r>
        </a:p>
      </dsp:txBody>
      <dsp:txXfrm>
        <a:off x="3470639" y="1008979"/>
        <a:ext cx="1422303" cy="1513274"/>
      </dsp:txXfrm>
    </dsp:sp>
    <dsp:sp modelId="{473F2067-7126-4D56-A328-5A8CFD3D8D52}">
      <dsp:nvSpPr>
        <dsp:cNvPr id="0" name=""/>
        <dsp:cNvSpPr/>
      </dsp:nvSpPr>
      <dsp:spPr>
        <a:xfrm rot="5400000">
          <a:off x="4024085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994536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June</a:t>
          </a:r>
        </a:p>
      </dsp:txBody>
      <dsp:txXfrm>
        <a:off x="5167955" y="3005934"/>
        <a:ext cx="1404767" cy="693677"/>
      </dsp:txXfrm>
    </dsp:sp>
    <dsp:sp modelId="{FD7B29F2-0D66-4B4B-BC8A-82DA23575305}">
      <dsp:nvSpPr>
        <dsp:cNvPr id="0" name=""/>
        <dsp:cNvSpPr/>
      </dsp:nvSpPr>
      <dsp:spPr>
        <a:xfrm>
          <a:off x="5134665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rd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4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21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5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28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LVAC 800m</a:t>
          </a:r>
        </a:p>
      </dsp:txBody>
      <dsp:txXfrm>
        <a:off x="5134665" y="1008979"/>
        <a:ext cx="1422303" cy="1513274"/>
      </dsp:txXfrm>
    </dsp:sp>
    <dsp:sp modelId="{EE7F852B-C9B3-4619-9848-FC1D7A15E24A}">
      <dsp:nvSpPr>
        <dsp:cNvPr id="0" name=""/>
        <dsp:cNvSpPr/>
      </dsp:nvSpPr>
      <dsp:spPr>
        <a:xfrm rot="5400000">
          <a:off x="5688111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6658562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July</a:t>
          </a:r>
        </a:p>
      </dsp:txBody>
      <dsp:txXfrm>
        <a:off x="6831981" y="3005934"/>
        <a:ext cx="1404767" cy="693677"/>
      </dsp:txXfrm>
    </dsp:sp>
    <dsp:sp modelId="{DD55D7D4-D67F-4E03-A79B-533332620889}">
      <dsp:nvSpPr>
        <dsp:cNvPr id="0" name=""/>
        <dsp:cNvSpPr/>
      </dsp:nvSpPr>
      <dsp:spPr>
        <a:xfrm>
          <a:off x="6798690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5th Dublin Graded 6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12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LVAC 1500m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12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LVAC 3000m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19th Dublin Graded 7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30th National Senior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i="0" kern="1200" dirty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798690" y="1008979"/>
        <a:ext cx="1422303" cy="1513274"/>
      </dsp:txXfrm>
    </dsp:sp>
    <dsp:sp modelId="{149F587E-2AF7-4C46-A50F-DC986F487A00}">
      <dsp:nvSpPr>
        <dsp:cNvPr id="0" name=""/>
        <dsp:cNvSpPr/>
      </dsp:nvSpPr>
      <dsp:spPr>
        <a:xfrm rot="5400000">
          <a:off x="7352136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FD521-F6E7-461D-A81C-FA57D93B2879}">
      <dsp:nvSpPr>
        <dsp:cNvPr id="0" name=""/>
        <dsp:cNvSpPr/>
      </dsp:nvSpPr>
      <dsp:spPr>
        <a:xfrm>
          <a:off x="8322588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August</a:t>
          </a:r>
        </a:p>
      </dsp:txBody>
      <dsp:txXfrm>
        <a:off x="8496007" y="3005934"/>
        <a:ext cx="1404767" cy="693677"/>
      </dsp:txXfrm>
    </dsp:sp>
    <dsp:sp modelId="{1BED20B3-94DE-4476-B49A-219B382AE98A}">
      <dsp:nvSpPr>
        <dsp:cNvPr id="0" name=""/>
        <dsp:cNvSpPr/>
      </dsp:nvSpPr>
      <dsp:spPr>
        <a:xfrm>
          <a:off x="8462716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r>
            <a:rPr lang="en-US" sz="1200" b="0" i="0" kern="1200" baseline="30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nd</a:t>
          </a:r>
          <a:r>
            <a:rPr lang="en-US" sz="12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 Dublin Graded 8</a:t>
          </a:r>
        </a:p>
      </dsp:txBody>
      <dsp:txXfrm>
        <a:off x="8462716" y="1008979"/>
        <a:ext cx="1422303" cy="1513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060831" y="2062250"/>
          <a:ext cx="2244182" cy="11451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4005" y="3241597"/>
          <a:ext cx="1431376" cy="74806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October</a:t>
          </a:r>
        </a:p>
      </dsp:txBody>
      <dsp:txXfrm>
        <a:off x="4005" y="3241597"/>
        <a:ext cx="1337869" cy="748060"/>
      </dsp:txXfrm>
    </dsp:sp>
    <dsp:sp modelId="{810D7AA7-A541-4507-BE7F-36CCF210089F}">
      <dsp:nvSpPr>
        <dsp:cNvPr id="0" name=""/>
        <dsp:cNvSpPr/>
      </dsp:nvSpPr>
      <dsp:spPr>
        <a:xfrm>
          <a:off x="118515" y="1066120"/>
          <a:ext cx="1162277" cy="165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Dublin Marathon</a:t>
          </a:r>
        </a:p>
      </dsp:txBody>
      <dsp:txXfrm>
        <a:off x="118515" y="1066120"/>
        <a:ext cx="1162277" cy="1659109"/>
      </dsp:txXfrm>
    </dsp:sp>
    <dsp:sp modelId="{D77D9916-E557-6A46-89A5-39F91ECC1981}">
      <dsp:nvSpPr>
        <dsp:cNvPr id="0" name=""/>
        <dsp:cNvSpPr/>
      </dsp:nvSpPr>
      <dsp:spPr>
        <a:xfrm rot="5400000">
          <a:off x="270348" y="2062250"/>
          <a:ext cx="2244182" cy="11451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7D6DF-A2E7-3C4E-A255-4CB033128CAA}">
      <dsp:nvSpPr>
        <dsp:cNvPr id="0" name=""/>
        <dsp:cNvSpPr/>
      </dsp:nvSpPr>
      <dsp:spPr>
        <a:xfrm>
          <a:off x="1335185" y="3241597"/>
          <a:ext cx="1431376" cy="74806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March</a:t>
          </a:r>
        </a:p>
      </dsp:txBody>
      <dsp:txXfrm>
        <a:off x="1522200" y="3241597"/>
        <a:ext cx="1057346" cy="748060"/>
      </dsp:txXfrm>
    </dsp:sp>
    <dsp:sp modelId="{83AE7965-1059-D14D-8705-39CA57C54441}">
      <dsp:nvSpPr>
        <dsp:cNvPr id="0" name=""/>
        <dsp:cNvSpPr/>
      </dsp:nvSpPr>
      <dsp:spPr>
        <a:xfrm>
          <a:off x="1449695" y="1066120"/>
          <a:ext cx="1162277" cy="165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LVAC Avondale Cup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Dublin Novice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LVAC 2 Mile</a:t>
          </a:r>
          <a:endParaRPr lang="en-GB" sz="1600" b="0" i="0" kern="1200" dirty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449695" y="1066120"/>
        <a:ext cx="1162277" cy="1659109"/>
      </dsp:txXfrm>
    </dsp:sp>
    <dsp:sp modelId="{E41E7729-FD3F-426D-804C-45BD60BD762D}">
      <dsp:nvSpPr>
        <dsp:cNvPr id="0" name=""/>
        <dsp:cNvSpPr/>
      </dsp:nvSpPr>
      <dsp:spPr>
        <a:xfrm rot="5400000">
          <a:off x="1601528" y="2062250"/>
          <a:ext cx="2244182" cy="11451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666365" y="3241597"/>
          <a:ext cx="1431376" cy="74806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April</a:t>
          </a:r>
        </a:p>
      </dsp:txBody>
      <dsp:txXfrm>
        <a:off x="2853380" y="3241597"/>
        <a:ext cx="1057346" cy="748060"/>
      </dsp:txXfrm>
    </dsp:sp>
    <dsp:sp modelId="{5E07F9E4-149C-4A89-848F-4ABDD305F0C5}">
      <dsp:nvSpPr>
        <dsp:cNvPr id="0" name=""/>
        <dsp:cNvSpPr/>
      </dsp:nvSpPr>
      <dsp:spPr>
        <a:xfrm>
          <a:off x="2780875" y="1066120"/>
          <a:ext cx="1162277" cy="165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10k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Road Relays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Leinster Novice</a:t>
          </a:r>
        </a:p>
      </dsp:txBody>
      <dsp:txXfrm>
        <a:off x="2780875" y="1066120"/>
        <a:ext cx="1162277" cy="1659109"/>
      </dsp:txXfrm>
    </dsp:sp>
    <dsp:sp modelId="{473F2067-7126-4D56-A328-5A8CFD3D8D52}">
      <dsp:nvSpPr>
        <dsp:cNvPr id="0" name=""/>
        <dsp:cNvSpPr/>
      </dsp:nvSpPr>
      <dsp:spPr>
        <a:xfrm rot="5400000">
          <a:off x="2932708" y="2062250"/>
          <a:ext cx="2244182" cy="11451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97544" y="3241597"/>
          <a:ext cx="1431376" cy="74806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May</a:t>
          </a:r>
        </a:p>
      </dsp:txBody>
      <dsp:txXfrm>
        <a:off x="4184559" y="3241597"/>
        <a:ext cx="1057346" cy="748060"/>
      </dsp:txXfrm>
    </dsp:sp>
    <dsp:sp modelId="{FD7B29F2-0D66-4B4B-BC8A-82DA23575305}">
      <dsp:nvSpPr>
        <dsp:cNvPr id="0" name=""/>
        <dsp:cNvSpPr/>
      </dsp:nvSpPr>
      <dsp:spPr>
        <a:xfrm>
          <a:off x="4112055" y="1066120"/>
          <a:ext cx="1162277" cy="165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5k</a:t>
          </a:r>
        </a:p>
      </dsp:txBody>
      <dsp:txXfrm>
        <a:off x="4112055" y="1066120"/>
        <a:ext cx="1162277" cy="1659109"/>
      </dsp:txXfrm>
    </dsp:sp>
    <dsp:sp modelId="{EE7F852B-C9B3-4619-9848-FC1D7A15E24A}">
      <dsp:nvSpPr>
        <dsp:cNvPr id="0" name=""/>
        <dsp:cNvSpPr/>
      </dsp:nvSpPr>
      <dsp:spPr>
        <a:xfrm rot="5400000">
          <a:off x="4263888" y="2062250"/>
          <a:ext cx="2244182" cy="11451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5328724" y="3241597"/>
          <a:ext cx="1431376" cy="748060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June</a:t>
          </a:r>
        </a:p>
      </dsp:txBody>
      <dsp:txXfrm>
        <a:off x="5515739" y="3241597"/>
        <a:ext cx="1057346" cy="748060"/>
      </dsp:txXfrm>
    </dsp:sp>
    <dsp:sp modelId="{DD55D7D4-D67F-4E03-A79B-533332620889}">
      <dsp:nvSpPr>
        <dsp:cNvPr id="0" name=""/>
        <dsp:cNvSpPr/>
      </dsp:nvSpPr>
      <dsp:spPr>
        <a:xfrm>
          <a:off x="5443234" y="1066120"/>
          <a:ext cx="1162277" cy="165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5 mile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solidFill>
              <a:srgbClr val="0432FF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443234" y="1066120"/>
        <a:ext cx="1162277" cy="1659109"/>
      </dsp:txXfrm>
    </dsp:sp>
    <dsp:sp modelId="{149F587E-2AF7-4C46-A50F-DC986F487A00}">
      <dsp:nvSpPr>
        <dsp:cNvPr id="0" name=""/>
        <dsp:cNvSpPr/>
      </dsp:nvSpPr>
      <dsp:spPr>
        <a:xfrm rot="5400000">
          <a:off x="5595068" y="2062250"/>
          <a:ext cx="2244182" cy="11451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FD521-F6E7-461D-A81C-FA57D93B2879}">
      <dsp:nvSpPr>
        <dsp:cNvPr id="0" name=""/>
        <dsp:cNvSpPr/>
      </dsp:nvSpPr>
      <dsp:spPr>
        <a:xfrm>
          <a:off x="6659904" y="3241597"/>
          <a:ext cx="1431376" cy="74806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July</a:t>
          </a:r>
        </a:p>
      </dsp:txBody>
      <dsp:txXfrm>
        <a:off x="6846919" y="3241597"/>
        <a:ext cx="1057346" cy="748060"/>
      </dsp:txXfrm>
    </dsp:sp>
    <dsp:sp modelId="{1BED20B3-94DE-4476-B49A-219B382AE98A}">
      <dsp:nvSpPr>
        <dsp:cNvPr id="0" name=""/>
        <dsp:cNvSpPr/>
      </dsp:nvSpPr>
      <dsp:spPr>
        <a:xfrm>
          <a:off x="6774414" y="1066120"/>
          <a:ext cx="1162277" cy="165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10 Mile</a:t>
          </a:r>
        </a:p>
      </dsp:txBody>
      <dsp:txXfrm>
        <a:off x="6774414" y="1066120"/>
        <a:ext cx="1162277" cy="1659109"/>
      </dsp:txXfrm>
    </dsp:sp>
    <dsp:sp modelId="{CFC35B81-52D1-6E47-95FE-FCF9D6A2383F}">
      <dsp:nvSpPr>
        <dsp:cNvPr id="0" name=""/>
        <dsp:cNvSpPr/>
      </dsp:nvSpPr>
      <dsp:spPr>
        <a:xfrm rot="5400000">
          <a:off x="6926248" y="2062250"/>
          <a:ext cx="2244182" cy="11451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A8982-2601-374E-84E7-571B0264CECE}">
      <dsp:nvSpPr>
        <dsp:cNvPr id="0" name=""/>
        <dsp:cNvSpPr/>
      </dsp:nvSpPr>
      <dsp:spPr>
        <a:xfrm>
          <a:off x="7991084" y="3241597"/>
          <a:ext cx="1431376" cy="74806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August</a:t>
          </a:r>
        </a:p>
      </dsp:txBody>
      <dsp:txXfrm>
        <a:off x="8178099" y="3241597"/>
        <a:ext cx="1057346" cy="748060"/>
      </dsp:txXfrm>
    </dsp:sp>
    <dsp:sp modelId="{375CF4B6-35D4-F042-A0FD-57E39993B5B7}">
      <dsp:nvSpPr>
        <dsp:cNvPr id="0" name=""/>
        <dsp:cNvSpPr/>
      </dsp:nvSpPr>
      <dsp:spPr>
        <a:xfrm>
          <a:off x="8105594" y="1066120"/>
          <a:ext cx="1162277" cy="165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National Half Marathon</a:t>
          </a:r>
        </a:p>
      </dsp:txBody>
      <dsp:txXfrm>
        <a:off x="8105594" y="1066120"/>
        <a:ext cx="1162277" cy="1659109"/>
      </dsp:txXfrm>
    </dsp:sp>
    <dsp:sp modelId="{4C3578D2-4A4B-FE48-B441-878B006F8DC4}">
      <dsp:nvSpPr>
        <dsp:cNvPr id="0" name=""/>
        <dsp:cNvSpPr/>
      </dsp:nvSpPr>
      <dsp:spPr>
        <a:xfrm rot="5400000">
          <a:off x="8257428" y="2062250"/>
          <a:ext cx="2244182" cy="11451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54F8A-90E9-E343-8351-A32A2BFBFA98}">
      <dsp:nvSpPr>
        <dsp:cNvPr id="0" name=""/>
        <dsp:cNvSpPr/>
      </dsp:nvSpPr>
      <dsp:spPr>
        <a:xfrm>
          <a:off x="9322264" y="3241597"/>
          <a:ext cx="1431376" cy="74806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September</a:t>
          </a:r>
        </a:p>
      </dsp:txBody>
      <dsp:txXfrm>
        <a:off x="9509279" y="3241597"/>
        <a:ext cx="1057346" cy="748060"/>
      </dsp:txXfrm>
    </dsp:sp>
    <dsp:sp modelId="{71117622-37D7-4240-AA17-27D701F2AF89}">
      <dsp:nvSpPr>
        <dsp:cNvPr id="0" name=""/>
        <dsp:cNvSpPr/>
      </dsp:nvSpPr>
      <dsp:spPr>
        <a:xfrm>
          <a:off x="9436774" y="1066120"/>
          <a:ext cx="1162277" cy="1659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LVAC 5k Road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LVAC 10k Road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rPr>
            <a:t>Dublin Half Marathon</a:t>
          </a:r>
        </a:p>
      </dsp:txBody>
      <dsp:txXfrm>
        <a:off x="9436774" y="1066120"/>
        <a:ext cx="1162277" cy="1659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DA23F-9FA0-4BB2-B89B-4D983D446089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4924D-8356-45E8-9D28-715AE3EDE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2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72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76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84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34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48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6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5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0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77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54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7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56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97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92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95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13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ID=dd91c577-f997-49fe-a5eb-611d59b20eb8
Recipe=crop
Type=Foreground
Variant=0
</a:t>
            </a:r>
            <a:r>
              <a:rPr lang="en-US" dirty="0" err="1"/>
              <a:t>FamilyID</a:t>
            </a:r>
            <a:r>
              <a:rPr lang="en-US" dirty="0"/>
              <a:t>=</a:t>
            </a:r>
            <a:r>
              <a:rPr lang="en-US" dirty="0" err="1"/>
              <a:t>ClassicFrameGoudy_Zero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2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44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63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38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0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69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84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39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78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54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8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95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8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69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18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734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498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994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8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44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6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7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71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64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0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60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74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353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957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0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7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5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55E735-931B-4174-A9D2-F7AA2A6E3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1D1FC6-72B7-4BF1-92A5-981B32C628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0720" y="685799"/>
            <a:ext cx="10830560" cy="54864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57104-5AD3-4F7D-87FE-D1B5E2488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0" y="3813048"/>
            <a:ext cx="10830560" cy="2359152"/>
          </a:xfrm>
          <a:gradFill>
            <a:gsLst>
              <a:gs pos="61000">
                <a:srgbClr val="000000">
                  <a:alpha val="52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>
            <a:lvl1pPr algn="ctr">
              <a:defRPr lang="en-US" spc="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B358A3-BDFA-4597-9B63-A2E31F630E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>
            <a:normAutofit/>
          </a:bodyPr>
          <a:lstStyle>
            <a:lvl1pPr algn="ctr">
              <a:buNone/>
              <a:defRPr lang="en-US" sz="2400" i="1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06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8" y="2353490"/>
            <a:ext cx="4614023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4614022" cy="2607811"/>
          </a:xfrm>
        </p:spPr>
        <p:txBody>
          <a:bodyPr/>
          <a:lstStyle>
            <a:lvl1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148" y="2351313"/>
            <a:ext cx="4614023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149" y="3150733"/>
            <a:ext cx="4614022" cy="2607811"/>
          </a:xfrm>
        </p:spPr>
        <p:txBody>
          <a:bodyPr/>
          <a:lstStyle>
            <a:lvl1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9" y="2353490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1922" y="2351313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51923" y="3150733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F2BCF44-5B58-4008-96D3-D0C4D21881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2016" y="2351313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61BF555-E826-4753-AE48-390B0774D5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2017" y="3150733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12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6FC287-13D6-4C3C-99AD-4DC21BC6C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40C0CE-8B55-4CBA-AE06-9ED15632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365F8-0F13-4B54-ADBB-26C1C19B2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170" y="974829"/>
            <a:ext cx="5600700" cy="919286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6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44241-B30F-442D-BC0D-A638FB34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9E4BC6-069A-4142-84EF-9F8AAB5D64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9853" y="2135939"/>
            <a:ext cx="5600700" cy="3747232"/>
          </a:xfr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D3C0F9A-7C3B-499A-93CA-2E4EADF03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00" y="685800"/>
            <a:ext cx="2667000" cy="24003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D9B38155-012A-4A0C-9324-88206D0D02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39200" y="3726638"/>
            <a:ext cx="2667000" cy="244555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EE059-FB54-4749-99E9-807468BE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93729-0F2C-46AB-BA76-EE7680E7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7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0C0AD0-C0C6-4753-98B3-7372479C8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685800"/>
            <a:ext cx="40386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D5A13-435A-49E7-ACBD-C522443F9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8124" y="1112837"/>
            <a:ext cx="3221037" cy="2011362"/>
          </a:xfrm>
        </p:spPr>
        <p:txBody>
          <a:bodyPr>
            <a:noAutofit/>
          </a:bodyPr>
          <a:lstStyle>
            <a:lvl1pPr algn="ctr">
              <a:lnSpc>
                <a:spcPct val="125000"/>
              </a:lnSpc>
              <a:spcBef>
                <a:spcPts val="1000"/>
              </a:spcBef>
              <a:spcAft>
                <a:spcPts val="1200"/>
              </a:spcAft>
              <a:defRPr sz="32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3BE5E-E2B2-4C08-9DF1-D0BBD255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849A51-7BB5-4AC4-9826-3E40239DD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81800" cy="6858000"/>
          </a:xfrm>
          <a:solidFill>
            <a:schemeClr val="tx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1D3ED1-1003-44C1-AEAC-7217554CA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5432" y="3429000"/>
            <a:ext cx="3221037" cy="2316163"/>
          </a:xfrm>
        </p:spPr>
        <p:txBody>
          <a:bodyPr/>
          <a:lstStyle>
            <a:lvl1pPr algn="ctr">
              <a:buNone/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19391-DDEC-44D3-81A7-253A8C2C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E78C5-C86D-404C-886C-9B28A5B5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9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C5E60-7529-465B-AC10-15DD9E06E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6700" y="685798"/>
            <a:ext cx="4076700" cy="5486401"/>
          </a:xfrm>
          <a:prstGeom prst="rect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D7284-A2BA-4058-81B8-8C194183A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39" y="904683"/>
            <a:ext cx="3043238" cy="1128258"/>
          </a:xfrm>
        </p:spPr>
        <p:txBody>
          <a:bodyPr anchor="b">
            <a:normAutofit/>
          </a:bodyPr>
          <a:lstStyle>
            <a:lvl1pPr algn="ctr">
              <a:defRPr sz="28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F980BD-6E88-4DED-B8BA-A6D71F26BA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909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C855D-F8E6-4A14-9A2C-B840BF78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EBCF59-A32E-4C9E-A6EE-0333928992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/>
          <a:lstStyle>
            <a:lvl1pPr algn="ctr">
              <a:buNone/>
              <a:defRPr lang="en-US" sz="20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D5F265C-D250-4B74-9361-166CBD595E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01100" y="0"/>
            <a:ext cx="33909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CD27E-A7F2-4ABE-ACD4-27BF0183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1E480-83AE-40D7-B187-635F5737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2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F0E8C4-F22F-4115-BFF9-731C089BD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82772B-9710-45A8-9D16-12613E7BD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2A839-69EA-494F-A4E7-B066C09CF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064" y="964889"/>
            <a:ext cx="5605272" cy="914400"/>
          </a:xfrm>
        </p:spPr>
        <p:txBody>
          <a:bodyPr>
            <a:noAutofit/>
          </a:bodyPr>
          <a:lstStyle>
            <a:lvl1pPr marL="228600" indent="-228600" algn="ctr">
              <a:lnSpc>
                <a:spcPct val="100000"/>
              </a:lnSpc>
              <a:spcBef>
                <a:spcPts val="1000"/>
              </a:spcBef>
              <a:defRPr sz="32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2289EB81-6F63-41FF-8B72-E2D82EB50E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D898A5-86F4-4520-A618-C1CE7FCC1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9853" y="2135829"/>
            <a:ext cx="5600700" cy="3642347"/>
          </a:xfr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D8262DD-38B7-432E-838E-874DEB156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9200" y="685800"/>
            <a:ext cx="2667000" cy="24003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1F656D3-42D5-4850-9BCE-034D55DCDB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9200" y="3764738"/>
            <a:ext cx="2667000" cy="2404872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5E061156-5BF8-492F-93F2-A0C925229EF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E11E1B1-2B5D-421D-9903-5D4845A77B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86BBE9-85AC-4FEF-8647-85DC61E30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1732305"/>
            <a:ext cx="3390900" cy="348299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34835FD-1AFB-4FBE-BCCE-D5FAD1E9E8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467600 w 12192000"/>
              <a:gd name="connsiteY0" fmla="*/ 1732305 h 6858000"/>
              <a:gd name="connsiteX1" fmla="*/ 7467600 w 12192000"/>
              <a:gd name="connsiteY1" fmla="*/ 5215297 h 6858000"/>
              <a:gd name="connsiteX2" fmla="*/ 10858500 w 12192000"/>
              <a:gd name="connsiteY2" fmla="*/ 5215297 h 6858000"/>
              <a:gd name="connsiteX3" fmla="*/ 10858500 w 12192000"/>
              <a:gd name="connsiteY3" fmla="*/ 173230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467600" y="1732305"/>
                </a:moveTo>
                <a:lnTo>
                  <a:pt x="7467600" y="5215297"/>
                </a:lnTo>
                <a:lnTo>
                  <a:pt x="10858500" y="5215297"/>
                </a:lnTo>
                <a:lnTo>
                  <a:pt x="10858500" y="173230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0E5CE-ECB4-4D9A-95BD-EF41E78834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0629" y="2057400"/>
            <a:ext cx="2804191" cy="17750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defRPr sz="32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B8F8B4-7A4C-46FC-86C4-7EDF3965E8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31744" y="3986140"/>
            <a:ext cx="2663825" cy="976312"/>
          </a:xfrm>
        </p:spPr>
        <p:txBody>
          <a:bodyPr/>
          <a:lstStyle>
            <a:lvl1pPr marL="0" indent="0" algn="ctr">
              <a:buNone/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723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F888699-B2F4-4D1E-9B99-FB38DB6F8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C0F5F-52B5-4046-92E2-12C9AE3A0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799" y="685801"/>
            <a:ext cx="10820401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531D59-0AA7-4A6E-A153-F12AF50D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1128712"/>
            <a:ext cx="9582507" cy="737575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8CB739F-40B1-4B56-9FC7-D0C3D6C6A9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4662255-912C-47B2-9F89-E8EA289186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9525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BC86AA-75EF-424D-A00E-E44E64F49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795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651915F-8813-4F19-9282-4069723EC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8339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BDD03108-13F4-4623-8FF3-A810282271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4132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EA53B-7103-43EE-A27D-C03676BE7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3650" y="4446588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2D40785-78DE-4A0A-BE87-FBA306D4E0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6194" y="5031761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91167149-D0F9-4485-9BE8-A52BED2664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2269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B40F8CF-C64A-4DB4-9A1A-7BFAC245F0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33721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F3F1EF2-8FAE-4D87-AF55-EB9978D55F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6265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A66F4CC-066D-41CE-A8F6-A452F518D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8607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FA1103C-3979-4242-A077-18B4BD99A7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3792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8AFB00F-138B-4D19-BB2E-61BF5D57CD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6336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DBE35EB5-8D79-4E90-872C-AF52B25E1F6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5400000">
            <a:off x="9782174" y="3224214"/>
            <a:ext cx="4114800" cy="40957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C9F0DA2-B99D-4F44-9277-9BA3A1D92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6200" y="6356350"/>
            <a:ext cx="685800" cy="365125"/>
          </a:xfrm>
        </p:spPr>
        <p:txBody>
          <a:bodyPr/>
          <a:lstStyle/>
          <a:p>
            <a:pPr algn="ctr"/>
            <a:fld id="{54B97B59-3B2F-4E46-A216-C2A7D249F47E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0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0FB711-F0FD-482F-8C0C-73A394357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5B9AF-5A01-4BFC-9250-DF50A928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042" y="1371598"/>
            <a:ext cx="3987209" cy="2852057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6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EC272-1CDA-49EE-A51D-80289D74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E58EB54-7A97-4BDA-89DA-0C3B50AB5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6042" y="4506686"/>
            <a:ext cx="3987209" cy="979715"/>
          </a:xfrm>
        </p:spPr>
        <p:txBody>
          <a:bodyPr/>
          <a:lstStyle>
            <a:lvl1pPr algn="ctr">
              <a:buNone/>
              <a:defRPr lang="en-US" sz="24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442EAB5-F425-4F03-8BE5-3BD953A108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1800" y="682625"/>
            <a:ext cx="223043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C6529874-B997-42AB-BBB3-2CE23B26B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52222" y="682625"/>
            <a:ext cx="215397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AA605188-CCD4-4291-BF83-1ED9B4544B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81516" y="3599121"/>
            <a:ext cx="223043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86F9C7D-3C9C-4579-A6F5-D9510E41CF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52222" y="3599121"/>
            <a:ext cx="215397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D7937-881E-428C-BBB9-CFD456B6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AA779-6816-4CA0-BB13-97E8A97D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3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BBC74-EB51-49D7-B971-ECEF9CF6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1"/>
            <a:ext cx="7467601" cy="5486400"/>
          </a:xfrm>
          <a:prstGeom prst="rect">
            <a:avLst/>
          </a:prstGeom>
          <a:solidFill>
            <a:srgbClr val="0432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112E3-539C-42BB-BF3C-5D45BF2D8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0714" y="944564"/>
            <a:ext cx="6106886" cy="87335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2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806B2-016E-4D04-B3A9-D00B8645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FE5E1A-5CA9-4FF2-949E-A804EA05C2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71600" y="2057400"/>
            <a:ext cx="6096000" cy="342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1503E13-8CCB-4B44-A160-FE91FECE41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685799"/>
            <a:ext cx="3397250" cy="54864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9A49-6D3D-4BB6-ADBF-00E13E6C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1B3EE-D7F0-4A71-9772-C0AF1B3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64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 anchor="b"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2258568"/>
            <a:ext cx="9563100" cy="3566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1835732"/>
            <a:ext cx="9563100" cy="43227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8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6" r:id="rId2"/>
    <p:sldLayoutId id="2147483757" r:id="rId3"/>
    <p:sldLayoutId id="2147483767" r:id="rId4"/>
    <p:sldLayoutId id="2147483758" r:id="rId5"/>
    <p:sldLayoutId id="2147483761" r:id="rId6"/>
    <p:sldLayoutId id="2147483759" r:id="rId7"/>
    <p:sldLayoutId id="2147483746" r:id="rId8"/>
    <p:sldLayoutId id="2147483769" r:id="rId9"/>
    <p:sldLayoutId id="2147483749" r:id="rId10"/>
    <p:sldLayoutId id="2147483768" r:id="rId11"/>
    <p:sldLayoutId id="2147483765" r:id="rId12"/>
    <p:sldLayoutId id="214748376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272">
          <p15:clr>
            <a:srgbClr val="F26B43"/>
          </p15:clr>
        </p15:guide>
        <p15:guide id="4" pos="340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3000">
          <p15:clr>
            <a:srgbClr val="F26B43"/>
          </p15:clr>
        </p15:guide>
        <p15:guide id="7" pos="2568">
          <p15:clr>
            <a:srgbClr val="F26B43"/>
          </p15:clr>
        </p15:guide>
        <p15:guide id="8" pos="2136">
          <p15:clr>
            <a:srgbClr val="F26B43"/>
          </p15:clr>
        </p15:guide>
        <p15:guide id="9" pos="432">
          <p15:clr>
            <a:srgbClr val="F26B43"/>
          </p15:clr>
        </p15:guide>
        <p15:guide id="10" pos="864">
          <p15:clr>
            <a:srgbClr val="F26B43"/>
          </p15:clr>
        </p15:guide>
        <p15:guide id="11" pos="1296">
          <p15:clr>
            <a:srgbClr val="F26B43"/>
          </p15:clr>
        </p15:guide>
        <p15:guide id="12" pos="1728">
          <p15:clr>
            <a:srgbClr val="F26B43"/>
          </p15:clr>
        </p15:guide>
        <p15:guide id="13" pos="7248">
          <p15:clr>
            <a:srgbClr val="F26B43"/>
          </p15:clr>
        </p15:guide>
        <p15:guide id="14" pos="6840">
          <p15:clr>
            <a:srgbClr val="F26B43"/>
          </p15:clr>
        </p15:guide>
        <p15:guide id="15" pos="6408">
          <p15:clr>
            <a:srgbClr val="F26B43"/>
          </p15:clr>
        </p15:guide>
        <p15:guide id="16" pos="6000">
          <p15:clr>
            <a:srgbClr val="F26B43"/>
          </p15:clr>
        </p15:guide>
        <p15:guide id="17" pos="5568">
          <p15:clr>
            <a:srgbClr val="F26B43"/>
          </p15:clr>
        </p15:guide>
        <p15:guide id="18" pos="5136">
          <p15:clr>
            <a:srgbClr val="F26B43"/>
          </p15:clr>
        </p15:guide>
        <p15:guide id="19" pos="4704">
          <p15:clr>
            <a:srgbClr val="F26B43"/>
          </p15:clr>
        </p15:guide>
        <p15:guide id="20" orient="horz" pos="3888">
          <p15:clr>
            <a:srgbClr val="F26B43"/>
          </p15:clr>
        </p15:guide>
        <p15:guide id="21" orient="horz" pos="3456">
          <p15:clr>
            <a:srgbClr val="F26B43"/>
          </p15:clr>
        </p15:guide>
        <p15:guide id="22" orient="horz" pos="864">
          <p15:clr>
            <a:srgbClr val="F26B43"/>
          </p15:clr>
        </p15:guide>
        <p15:guide id="23" orient="horz" pos="1296">
          <p15:clr>
            <a:srgbClr val="F26B43"/>
          </p15:clr>
        </p15:guide>
        <p15:guide id="24" orient="horz" pos="1728">
          <p15:clr>
            <a:srgbClr val="F26B43"/>
          </p15:clr>
        </p15:guide>
        <p15:guide id="25" orient="horz" pos="3024">
          <p15:clr>
            <a:srgbClr val="F26B43"/>
          </p15:clr>
        </p15:guide>
        <p15:guide id="26" orient="horz" pos="2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ffeyvalleyac.com/race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59FB18-B421-43A7-A91C-76D12F25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43" y="1371598"/>
            <a:ext cx="3393558" cy="2852057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Records Secretary Report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AEA8BC-D222-4C73-871D-A64D23C1F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6042" y="4506686"/>
            <a:ext cx="3393557" cy="979715"/>
          </a:xfrm>
        </p:spPr>
        <p:txBody>
          <a:bodyPr>
            <a:normAutofit/>
          </a:bodyPr>
          <a:lstStyle/>
          <a:p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2022/2023 Season</a:t>
            </a:r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793F8C62-4140-8302-34DB-C08517A5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8BEFCD-3A97-6EDE-5D98-4DDACEC3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69" y="1088567"/>
            <a:ext cx="1295400" cy="1219200"/>
          </a:xfrm>
          <a:prstGeom prst="rect">
            <a:avLst/>
          </a:prstGeom>
        </p:spPr>
      </p:pic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83560CB-FB42-9438-0C42-FBD44C03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09612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"/>
    </mc:Choice>
    <mc:Fallback xmlns="">
      <p:transition spd="slow" advTm="11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7289B8-E630-9520-24BA-D4BB232E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514" y="683986"/>
            <a:ext cx="4122438" cy="5488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D6B98D-F28C-1147-E517-7665460B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2" y="683986"/>
            <a:ext cx="5715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"/>
    </mc:Choice>
    <mc:Fallback xmlns="">
      <p:transition spd="slow" advTm="300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1C85B-4B4F-E5C1-637A-D3D8000A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2" y="683797"/>
            <a:ext cx="2471058" cy="5491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22B814-B9D0-E144-D472-7FAFEEF31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141" y="691147"/>
            <a:ext cx="5738081" cy="548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7"/>
    </mc:Choice>
    <mc:Fallback xmlns="">
      <p:transition spd="slow" advTm="362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A00E8-F112-69B0-49D3-AB1A4DC44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2" y="683559"/>
            <a:ext cx="4318000" cy="4038600"/>
          </a:xfrm>
          <a:prstGeom prst="rect">
            <a:avLst/>
          </a:prstGeom>
        </p:spPr>
      </p:pic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F31DC63-664D-8052-2E06-96F00A81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812" y="1293159"/>
            <a:ext cx="6508376" cy="48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6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6"/>
    </mc:Choice>
    <mc:Fallback xmlns="">
      <p:transition spd="slow" advTm="448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3" name="Picture 2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0DC036B8-6F6B-A9D5-8F3F-177FE50A0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86" y="2496457"/>
            <a:ext cx="6539514" cy="3678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2E9D5-D9C1-C326-B0B1-7857E674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" y="666750"/>
            <a:ext cx="4318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3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"/>
    </mc:Choice>
    <mc:Fallback xmlns="">
      <p:transition spd="slow" advTm="35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1A113-4AEE-FE2E-E1AC-077D8BB3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29" y="689344"/>
            <a:ext cx="5050715" cy="5479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29208-B1D5-728D-3650-359985F30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858" y="958850"/>
            <a:ext cx="4889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6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3" name="Picture 2" descr="A person running on a trail&#10;&#10;Description automatically generated">
            <a:extLst>
              <a:ext uri="{FF2B5EF4-FFF2-40B4-BE49-F238E27FC236}">
                <a16:creationId xmlns:a16="http://schemas.microsoft.com/office/drawing/2014/main" id="{C82F60C5-BA8E-6A22-00D5-CC510F15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26" y="1095240"/>
            <a:ext cx="6223360" cy="4667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13069B-92D9-3F4B-4572-08A9B863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14" y="677954"/>
            <a:ext cx="4621698" cy="54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7"/>
    </mc:Choice>
    <mc:Fallback xmlns="">
      <p:transition spd="slow" advTm="306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A13E8-B392-3AF8-58B5-8911443E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0" y="701770"/>
            <a:ext cx="6927494" cy="5442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B47A88-0C08-0FAD-F93A-586F5E4B7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955" y="871835"/>
            <a:ext cx="4308253" cy="51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91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7" name="Picture 6" descr="A group of people running on a track&#10;&#10;Description automatically generated">
            <a:extLst>
              <a:ext uri="{FF2B5EF4-FFF2-40B4-BE49-F238E27FC236}">
                <a16:creationId xmlns:a16="http://schemas.microsoft.com/office/drawing/2014/main" id="{7A234335-4363-FF1C-0958-91C652D3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42" y="1554389"/>
            <a:ext cx="4533899" cy="3400424"/>
          </a:xfrm>
          <a:prstGeom prst="rect">
            <a:avLst/>
          </a:prstGeom>
        </p:spPr>
      </p:pic>
      <p:pic>
        <p:nvPicPr>
          <p:cNvPr id="8" name="Picture 7" descr="A group of people running on a track&#10;&#10;Description automatically generated">
            <a:extLst>
              <a:ext uri="{FF2B5EF4-FFF2-40B4-BE49-F238E27FC236}">
                <a16:creationId xmlns:a16="http://schemas.microsoft.com/office/drawing/2014/main" id="{0D9DA016-8FA4-5FC5-4B23-4B41EBDD2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44" y="1554389"/>
            <a:ext cx="4533899" cy="3400424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49FA4C07-D0D8-1CDB-C041-64B5C51B05D2}"/>
              </a:ext>
            </a:extLst>
          </p:cNvPr>
          <p:cNvSpPr txBox="1">
            <a:spLocks/>
          </p:cNvSpPr>
          <p:nvPr/>
        </p:nvSpPr>
        <p:spPr>
          <a:xfrm>
            <a:off x="721714" y="5022363"/>
            <a:ext cx="10789566" cy="1030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 review</a:t>
            </a:r>
          </a:p>
        </p:txBody>
      </p:sp>
    </p:spTree>
    <p:extLst>
      <p:ext uri="{BB962C8B-B14F-4D97-AF65-F5344CB8AC3E}">
        <p14:creationId xmlns:p14="http://schemas.microsoft.com/office/powerpoint/2010/main" val="391655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07289"/>
            <a:ext cx="9486900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 RACES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5" name="Content Placeholder 6" descr="Smart Art Graphic">
            <a:extLst>
              <a:ext uri="{FF2B5EF4-FFF2-40B4-BE49-F238E27FC236}">
                <a16:creationId xmlns:a16="http://schemas.microsoft.com/office/drawing/2014/main" id="{47C08B04-CAEF-EA73-D847-2911590B9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413149"/>
              </p:ext>
            </p:extLst>
          </p:nvPr>
        </p:nvGraphicFramePr>
        <p:xfrm>
          <a:off x="1039686" y="1163638"/>
          <a:ext cx="10076654" cy="462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78A64BE-7BAA-30B7-F4BA-46FF9500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01927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"/>
    </mc:Choice>
    <mc:Fallback xmlns="">
      <p:transition spd="slow" advTm="204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959" y="853063"/>
            <a:ext cx="6440782" cy="72511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DUBLIN GRADED track SUMMARY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6651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19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78A64BE-7BAA-30B7-F4BA-46FF9500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F051C-E0B5-D4FF-F3DA-7E51CB80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1675"/>
            <a:ext cx="2565400" cy="474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9EEBB-4F58-201C-36FB-7114EAB28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096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F72537-CC82-5245-08FD-0B92222625A7}"/>
              </a:ext>
            </a:extLst>
          </p:cNvPr>
          <p:cNvSpPr txBox="1">
            <a:spLocks/>
          </p:cNvSpPr>
          <p:nvPr/>
        </p:nvSpPr>
        <p:spPr>
          <a:xfrm>
            <a:off x="2699658" y="1863603"/>
            <a:ext cx="4786083" cy="4141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Participation across 8 meets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Women 6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	20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3 Finishes from 88 starts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baseline="30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6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baseline="30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9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baseline="30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14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3 Grand Prix Grade Winners: 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Geoffrey	</a:t>
            </a:r>
            <a:r>
              <a:rPr lang="en-IE" sz="1400" u="none" strike="noStrike" kern="1200" dirty="0">
                <a:solidFill>
                  <a:srgbClr val="0432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🥈 Grade B</a:t>
            </a:r>
            <a:endParaRPr lang="en-US" sz="14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Sergei 	</a:t>
            </a:r>
            <a:r>
              <a:rPr lang="en-IE" sz="1400" u="none" strike="noStrike" kern="1200" dirty="0">
                <a:solidFill>
                  <a:srgbClr val="0432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🥇 </a:t>
            </a:r>
            <a:r>
              <a:rPr lang="en-US" sz="1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 C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Conor	</a:t>
            </a:r>
            <a:r>
              <a:rPr lang="en-IE" sz="1400" u="none" strike="noStrike" kern="1200" dirty="0">
                <a:solidFill>
                  <a:srgbClr val="0432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🥈 Grade C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Orla	</a:t>
            </a:r>
            <a:r>
              <a:rPr lang="en-IE" sz="1400" u="none" strike="noStrike" dirty="0">
                <a:solidFill>
                  <a:srgbClr val="0432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🥉 </a:t>
            </a:r>
            <a:r>
              <a:rPr lang="en-IE" sz="1400" u="none" strike="noStrike" kern="1200" dirty="0">
                <a:solidFill>
                  <a:srgbClr val="0432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Grade C</a:t>
            </a:r>
            <a:endParaRPr lang="en-US" sz="14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3"/>
    </mc:Choice>
    <mc:Fallback xmlns="">
      <p:transition spd="slow" advTm="37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FDB4262B-1C09-42D6-A637-D364A352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39" y="904683"/>
            <a:ext cx="3043238" cy="112825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977A-6FCD-459E-92BB-8BD5B3EDA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49969" y="2290117"/>
            <a:ext cx="3959052" cy="3442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Cross Country Season</a:t>
            </a:r>
          </a:p>
          <a:p>
            <a:r>
              <a:rPr lang="en-US" dirty="0">
                <a:solidFill>
                  <a:schemeClr val="bg1"/>
                </a:solidFill>
              </a:rPr>
              <a:t>Track Season</a:t>
            </a:r>
          </a:p>
          <a:p>
            <a:r>
              <a:rPr lang="en-US" dirty="0">
                <a:solidFill>
                  <a:schemeClr val="bg1"/>
                </a:solidFill>
              </a:rPr>
              <a:t>Road Races</a:t>
            </a:r>
          </a:p>
          <a:p>
            <a:r>
              <a:rPr lang="en-US" dirty="0">
                <a:solidFill>
                  <a:schemeClr val="bg1"/>
                </a:solidFill>
              </a:rPr>
              <a:t>LVAC Championships &amp; Trophies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9AED2E-780E-464D-867D-1756DC80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13E9FD-500B-4FA6-89C3-3A998652D3A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5C8B1-D393-F9FE-283C-06D8407C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371" y="649515"/>
            <a:ext cx="3213871" cy="5530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56969-C1D4-65C6-AB58-314098B0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33" y="1707855"/>
            <a:ext cx="3507086" cy="344229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4FECCAA-EB23-EA7B-3230-C35F3DB8A8C5}"/>
              </a:ext>
            </a:extLst>
          </p:cNvPr>
          <p:cNvSpPr txBox="1">
            <a:spLocks/>
          </p:cNvSpPr>
          <p:nvPr/>
        </p:nvSpPr>
        <p:spPr>
          <a:xfrm>
            <a:off x="11268740" y="65087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B97B59-3B2F-4E46-A216-C2A7D249F47E}" type="slidenum">
              <a:rPr lang="en-US" smtClean="0">
                <a:solidFill>
                  <a:srgbClr val="0432FF"/>
                </a:solidFill>
              </a:rPr>
              <a:pPr/>
              <a:t>2</a:t>
            </a:fld>
            <a:endParaRPr lang="en-US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3"/>
    </mc:Choice>
    <mc:Fallback xmlns="">
      <p:transition spd="slow" advTm="26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8" y="670903"/>
            <a:ext cx="9486900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Dublin graded races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040772"/>
              </p:ext>
            </p:extLst>
          </p:nvPr>
        </p:nvGraphicFramePr>
        <p:xfrm>
          <a:off x="726141" y="1801907"/>
          <a:ext cx="10784541" cy="4385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032770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8" y="775053"/>
            <a:ext cx="9486900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Dublin graded APPEARANCES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05037"/>
              </p:ext>
            </p:extLst>
          </p:nvPr>
        </p:nvGraphicFramePr>
        <p:xfrm>
          <a:off x="699247" y="1500171"/>
          <a:ext cx="10757647" cy="4582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21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057129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6E999-81CF-F9DD-B05C-C7A5A86EC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685800"/>
            <a:ext cx="6286500" cy="4419600"/>
          </a:xfrm>
          <a:prstGeom prst="rect">
            <a:avLst/>
          </a:prstGeom>
        </p:spPr>
      </p:pic>
      <p:pic>
        <p:nvPicPr>
          <p:cNvPr id="7" name="Picture 6" descr="A person standing on a blue track holding a sign&#10;&#10;Description automatically generated">
            <a:extLst>
              <a:ext uri="{FF2B5EF4-FFF2-40B4-BE49-F238E27FC236}">
                <a16:creationId xmlns:a16="http://schemas.microsoft.com/office/drawing/2014/main" id="{2D9A2C9D-BDB1-37BC-91FB-27554877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875" y="696686"/>
            <a:ext cx="2425148" cy="323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988C9-7396-A960-472A-D4EA0FFCA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618" y="3312126"/>
            <a:ext cx="3879662" cy="28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B2D4A-05DD-80DC-4BA7-22EF920D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685800"/>
            <a:ext cx="6896100" cy="441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E74C3-3806-D0D4-F9B9-58F86831C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738" y="1359596"/>
            <a:ext cx="3934515" cy="48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1F066-63FC-CE15-43F6-8C770A89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" y="685799"/>
            <a:ext cx="6708321" cy="5366657"/>
          </a:xfrm>
          <a:prstGeom prst="rect">
            <a:avLst/>
          </a:prstGeom>
        </p:spPr>
      </p:pic>
      <p:pic>
        <p:nvPicPr>
          <p:cNvPr id="4" name="Picture 3" descr="A group of people standing in a field&#10;&#10;Description automatically generated">
            <a:extLst>
              <a:ext uri="{FF2B5EF4-FFF2-40B4-BE49-F238E27FC236}">
                <a16:creationId xmlns:a16="http://schemas.microsoft.com/office/drawing/2014/main" id="{8B9170E2-F0D5-9FB3-98E5-DB83B3D6D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447" y="685800"/>
            <a:ext cx="4114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13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4E504-E165-EAD6-13E1-8CCC9AF0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" y="685799"/>
            <a:ext cx="7726130" cy="4011917"/>
          </a:xfrm>
          <a:prstGeom prst="rect">
            <a:avLst/>
          </a:prstGeom>
        </p:spPr>
      </p:pic>
      <p:pic>
        <p:nvPicPr>
          <p:cNvPr id="4" name="Picture 3" descr="A group of people running on a track&#10;&#10;Description automatically generated">
            <a:extLst>
              <a:ext uri="{FF2B5EF4-FFF2-40B4-BE49-F238E27FC236}">
                <a16:creationId xmlns:a16="http://schemas.microsoft.com/office/drawing/2014/main" id="{505E4EC4-00EB-022C-8580-09FCBB99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849" y="653211"/>
            <a:ext cx="3104431" cy="55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55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8296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B9441-50B5-4DA9-7EAE-212C6B76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56" y="693542"/>
            <a:ext cx="5360625" cy="5478658"/>
          </a:xfrm>
          <a:prstGeom prst="rect">
            <a:avLst/>
          </a:prstGeom>
        </p:spPr>
      </p:pic>
      <p:pic>
        <p:nvPicPr>
          <p:cNvPr id="4" name="Picture 3" descr="Two women on a track&#10;&#10;Description automatically generated">
            <a:extLst>
              <a:ext uri="{FF2B5EF4-FFF2-40B4-BE49-F238E27FC236}">
                <a16:creationId xmlns:a16="http://schemas.microsoft.com/office/drawing/2014/main" id="{585EBCF3-366C-07EC-F6F5-F83155399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82" y="693542"/>
            <a:ext cx="4108994" cy="54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6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19889-8907-BE1B-AE82-EBC927C7C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12" y="685800"/>
            <a:ext cx="5099594" cy="5492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E69F3-F0B5-1FE7-0516-EB37D804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6" y="685800"/>
            <a:ext cx="4108994" cy="54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52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EA057-2866-2543-2BBA-3EC8B9B9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49" y="689735"/>
            <a:ext cx="5945271" cy="5482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CC03DE-2CCE-C9DD-E87F-C53893A4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20" y="685800"/>
            <a:ext cx="3872104" cy="54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36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9F7AC-28EA-B008-E340-27856E11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052" y="1186538"/>
            <a:ext cx="4890228" cy="4533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B3581-0F5A-CA76-FDF9-31B698AC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" y="685800"/>
            <a:ext cx="594775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0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9FA4C07-D0D8-1CDB-C041-64B5C51B05D2}"/>
              </a:ext>
            </a:extLst>
          </p:cNvPr>
          <p:cNvSpPr txBox="1">
            <a:spLocks/>
          </p:cNvSpPr>
          <p:nvPr/>
        </p:nvSpPr>
        <p:spPr>
          <a:xfrm>
            <a:off x="721714" y="5022363"/>
            <a:ext cx="10789566" cy="1030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 country review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9F9E6-DC8C-CF1A-F390-2BCC30F2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2" y="1111755"/>
            <a:ext cx="10445975" cy="37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2"/>
    </mc:Choice>
    <mc:Fallback xmlns="">
      <p:transition spd="slow" advTm="242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32CC4-D3B3-7B3A-937A-D738BCD4E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3" y="667589"/>
            <a:ext cx="6724833" cy="4173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35EFC-4D65-4DC3-7FCF-C3B087C42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435" y="681036"/>
            <a:ext cx="4105088" cy="54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58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D5396-3AA3-8FA4-6F2E-C3F9AFC3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21" y="678902"/>
            <a:ext cx="6630315" cy="3806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3958AF-E757-69BF-1998-5DBD85275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94" y="678902"/>
            <a:ext cx="4428987" cy="2771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9BCC0-1CE6-E74B-FB7E-48DF28DC0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94" y="3408020"/>
            <a:ext cx="4428988" cy="27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81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6B6F5-0484-DECD-1CDD-F5DD8852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2" y="688351"/>
            <a:ext cx="7772400" cy="447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E684D-43B7-3BED-4E4C-C24AED43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437901"/>
            <a:ext cx="36703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32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8888-CBC4-9609-ABDA-A7F15D74B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15" y="748883"/>
            <a:ext cx="5280510" cy="353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A4F8B-82EE-0F77-6737-84A0ABC3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509" y="748883"/>
            <a:ext cx="5280508" cy="353442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B186676-A52D-A519-4682-4E2149ED8D74}"/>
              </a:ext>
            </a:extLst>
          </p:cNvPr>
          <p:cNvSpPr txBox="1">
            <a:spLocks/>
          </p:cNvSpPr>
          <p:nvPr/>
        </p:nvSpPr>
        <p:spPr>
          <a:xfrm>
            <a:off x="680720" y="3813048"/>
            <a:ext cx="10830560" cy="2359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RACES</a:t>
            </a:r>
            <a:endParaRPr lang="en-US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52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34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B7273A6-CBE8-21FA-2878-940AC2D9A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7130"/>
            <a:ext cx="5065040" cy="4963740"/>
          </a:xfrm>
          <a:prstGeom prst="rect">
            <a:avLst/>
          </a:prstGeom>
        </p:spPr>
      </p:pic>
      <p:sp>
        <p:nvSpPr>
          <p:cNvPr id="7" name="Title 35">
            <a:extLst>
              <a:ext uri="{FF2B5EF4-FFF2-40B4-BE49-F238E27FC236}">
                <a16:creationId xmlns:a16="http://schemas.microsoft.com/office/drawing/2014/main" id="{8EB0CE82-4236-E4C6-9E86-2A3C21D329C2}"/>
              </a:ext>
            </a:extLst>
          </p:cNvPr>
          <p:cNvSpPr txBox="1">
            <a:spLocks/>
          </p:cNvSpPr>
          <p:nvPr/>
        </p:nvSpPr>
        <p:spPr>
          <a:xfrm>
            <a:off x="680720" y="720861"/>
            <a:ext cx="5600700" cy="919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SUMMARY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1018773-C8DA-EF1B-60FE-99BD1F95B569}"/>
              </a:ext>
            </a:extLst>
          </p:cNvPr>
          <p:cNvSpPr txBox="1">
            <a:spLocks/>
          </p:cNvSpPr>
          <p:nvPr/>
        </p:nvSpPr>
        <p:spPr>
          <a:xfrm>
            <a:off x="790025" y="1640147"/>
            <a:ext cx="4921808" cy="374723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49 Athletes took part across 10 championship races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Championship Races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National	6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Leinster	1	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Dublin 	3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Medals </a:t>
            </a:r>
            <a:r>
              <a:rPr lang="en-IE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🥇</a:t>
            </a:r>
            <a:r>
              <a:rPr lang="en-IE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🥈</a:t>
            </a:r>
            <a:endParaRPr lang="en-US" sz="2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 Medals</a:t>
            </a:r>
            <a:r>
              <a:rPr lang="en-IE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🥉🥇🥇🥈🥉🥉🥇🥉🥇🥈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E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10+ Other Club Races participated in</a:t>
            </a:r>
            <a:endParaRPr lang="en-IE" sz="20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14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07289"/>
            <a:ext cx="9486900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RACES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35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6" descr="Smart Art Graphic">
            <a:extLst>
              <a:ext uri="{FF2B5EF4-FFF2-40B4-BE49-F238E27FC236}">
                <a16:creationId xmlns:a16="http://schemas.microsoft.com/office/drawing/2014/main" id="{B586D94B-4F87-3B3F-90CF-C37431457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211773"/>
              </p:ext>
            </p:extLst>
          </p:nvPr>
        </p:nvGraphicFramePr>
        <p:xfrm>
          <a:off x="712695" y="1163637"/>
          <a:ext cx="10757646" cy="4987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71E87D1-C538-EF4B-343E-EFA96D9A5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68393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RACES</a:t>
            </a:r>
          </a:p>
        </p:txBody>
      </p:sp>
      <p:sp>
        <p:nvSpPr>
          <p:cNvPr id="7" name="Title 35">
            <a:extLst>
              <a:ext uri="{FF2B5EF4-FFF2-40B4-BE49-F238E27FC236}">
                <a16:creationId xmlns:a16="http://schemas.microsoft.com/office/drawing/2014/main" id="{8EB0CE82-4236-E4C6-9E86-2A3C21D329C2}"/>
              </a:ext>
            </a:extLst>
          </p:cNvPr>
          <p:cNvSpPr txBox="1">
            <a:spLocks/>
          </p:cNvSpPr>
          <p:nvPr/>
        </p:nvSpPr>
        <p:spPr>
          <a:xfrm>
            <a:off x="680720" y="720861"/>
            <a:ext cx="10830560" cy="919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5k Road races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27F553-F8D9-4EA0-3A91-30B43ACEB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902625"/>
              </p:ext>
            </p:extLst>
          </p:nvPr>
        </p:nvGraphicFramePr>
        <p:xfrm>
          <a:off x="796198" y="1331737"/>
          <a:ext cx="4996174" cy="48054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1701">
                  <a:extLst>
                    <a:ext uri="{9D8B030D-6E8A-4147-A177-3AD203B41FA5}">
                      <a16:colId xmlns:a16="http://schemas.microsoft.com/office/drawing/2014/main" val="1921004156"/>
                    </a:ext>
                  </a:extLst>
                </a:gridCol>
                <a:gridCol w="1479829">
                  <a:extLst>
                    <a:ext uri="{9D8B030D-6E8A-4147-A177-3AD203B41FA5}">
                      <a16:colId xmlns:a16="http://schemas.microsoft.com/office/drawing/2014/main" val="2963492720"/>
                    </a:ext>
                  </a:extLst>
                </a:gridCol>
                <a:gridCol w="1849787">
                  <a:extLst>
                    <a:ext uri="{9D8B030D-6E8A-4147-A177-3AD203B41FA5}">
                      <a16:colId xmlns:a16="http://schemas.microsoft.com/office/drawing/2014/main" val="1649388982"/>
                    </a:ext>
                  </a:extLst>
                </a:gridCol>
                <a:gridCol w="744857">
                  <a:extLst>
                    <a:ext uri="{9D8B030D-6E8A-4147-A177-3AD203B41FA5}">
                      <a16:colId xmlns:a16="http://schemas.microsoft.com/office/drawing/2014/main" val="607690072"/>
                    </a:ext>
                  </a:extLst>
                </a:gridCol>
              </a:tblGrid>
              <a:tr h="286923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Race Name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Athlete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73899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03-Dec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Jingle Bells 5k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Peter Arthur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14.47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61966402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03-Dec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Jingle Bells 5k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Geoffrey Alexandre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16.03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15934070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03-Dec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Jingle Bells 5k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Pierce Geoghegan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16.52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22056974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03-Dec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Jingle Bells 5k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Conor Galvin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17.15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43133271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03-Dec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Jingle Bells 5k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Keith </a:t>
                      </a:r>
                      <a:r>
                        <a:rPr lang="en-IE" sz="1400" b="0" i="0" u="none" strike="noStrike" kern="1200" dirty="0" err="1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Lunders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17.55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89584702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03-Dec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Jingle Bells 5k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Kevin McDonnell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18.20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85532327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03-Dec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Jingle Bells 5k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Matt Blyth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18.25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31323831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03-Dec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Jingle Bells 5k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Peter Bowe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18.57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53187873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03-Dec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Jingle Bells 5k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kern="1200" dirty="0" err="1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Paulius</a:t>
                      </a:r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E" sz="1400" b="0" i="0" u="none" strike="noStrike" kern="1200" dirty="0" err="1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Zeimys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19.18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18779369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 Collins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23.31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69426188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Jen Preston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18.50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55675093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Elle O'Driscoll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18.56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77038297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Mollie O'Donnell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19.36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13700617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Orla Gordon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20.28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13145435"/>
                  </a:ext>
                </a:extLst>
              </a:tr>
              <a:tr h="3012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Brigid Reilly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20.43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419743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392BBB-0C77-4F9C-60AA-0806F007D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58897"/>
              </p:ext>
            </p:extLst>
          </p:nvPr>
        </p:nvGraphicFramePr>
        <p:xfrm>
          <a:off x="6399629" y="1357431"/>
          <a:ext cx="5111652" cy="47797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43005">
                  <a:extLst>
                    <a:ext uri="{9D8B030D-6E8A-4147-A177-3AD203B41FA5}">
                      <a16:colId xmlns:a16="http://schemas.microsoft.com/office/drawing/2014/main" val="1921004156"/>
                    </a:ext>
                  </a:extLst>
                </a:gridCol>
                <a:gridCol w="1514033">
                  <a:extLst>
                    <a:ext uri="{9D8B030D-6E8A-4147-A177-3AD203B41FA5}">
                      <a16:colId xmlns:a16="http://schemas.microsoft.com/office/drawing/2014/main" val="2963492720"/>
                    </a:ext>
                  </a:extLst>
                </a:gridCol>
                <a:gridCol w="1892541">
                  <a:extLst>
                    <a:ext uri="{9D8B030D-6E8A-4147-A177-3AD203B41FA5}">
                      <a16:colId xmlns:a16="http://schemas.microsoft.com/office/drawing/2014/main" val="1649388982"/>
                    </a:ext>
                  </a:extLst>
                </a:gridCol>
                <a:gridCol w="762073">
                  <a:extLst>
                    <a:ext uri="{9D8B030D-6E8A-4147-A177-3AD203B41FA5}">
                      <a16:colId xmlns:a16="http://schemas.microsoft.com/office/drawing/2014/main" val="607690072"/>
                    </a:ext>
                  </a:extLst>
                </a:gridCol>
              </a:tblGrid>
              <a:tr h="285389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Race Name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Athlete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73899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Rebecca McLoughlin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22.01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15934070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Palina Piankova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22.17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22056974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Aoife Brady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23.26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43133271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Ruth Murphy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24.09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89584702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Heather Browning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26.22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06347244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Melissa Thompson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26.23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85532327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Geoffrey Alexandre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15.58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52056511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Mark Naylor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16.00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31323831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Sergei Dolgy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16.14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53187873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20-May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Road 5k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David Carroll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16.15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18779369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29-Jul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Berlin 5km Race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Mark Naylor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15.59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69426188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09-Sep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Dijon 5k 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Geoffrey Alexandre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16.42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55675093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09-Sep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noProof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Dijon 5k 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Sergei </a:t>
                      </a:r>
                      <a:r>
                        <a:rPr lang="en-IE" sz="1400" b="0" i="0" u="none" strike="noStrike" kern="1200" dirty="0" err="1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Dolgy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17.26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77038297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09-Sep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noProof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Dijon 5k 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Paul Balfe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18.53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13700617"/>
                  </a:ext>
                </a:extLst>
              </a:tr>
              <a:tr h="29962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09-Sep</a:t>
                      </a:r>
                      <a:endParaRPr lang="en-IE" sz="14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noProof="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Dijon 5k 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David Mitchell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E" sz="14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20.17</a:t>
                      </a:r>
                      <a:endParaRPr lang="en-IE" sz="14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1314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391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sp>
        <p:nvSpPr>
          <p:cNvPr id="7" name="Title 35">
            <a:extLst>
              <a:ext uri="{FF2B5EF4-FFF2-40B4-BE49-F238E27FC236}">
                <a16:creationId xmlns:a16="http://schemas.microsoft.com/office/drawing/2014/main" id="{8EB0CE82-4236-E4C6-9E86-2A3C21D329C2}"/>
              </a:ext>
            </a:extLst>
          </p:cNvPr>
          <p:cNvSpPr txBox="1">
            <a:spLocks/>
          </p:cNvSpPr>
          <p:nvPr/>
        </p:nvSpPr>
        <p:spPr>
          <a:xfrm>
            <a:off x="680719" y="720861"/>
            <a:ext cx="10765457" cy="919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Half marathon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301548-9175-27E0-5875-2A3509C2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668202"/>
              </p:ext>
            </p:extLst>
          </p:nvPr>
        </p:nvGraphicFramePr>
        <p:xfrm>
          <a:off x="745822" y="1356489"/>
          <a:ext cx="10700353" cy="41433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74017">
                  <a:extLst>
                    <a:ext uri="{9D8B030D-6E8A-4147-A177-3AD203B41FA5}">
                      <a16:colId xmlns:a16="http://schemas.microsoft.com/office/drawing/2014/main" val="1921004156"/>
                    </a:ext>
                  </a:extLst>
                </a:gridCol>
                <a:gridCol w="3169365">
                  <a:extLst>
                    <a:ext uri="{9D8B030D-6E8A-4147-A177-3AD203B41FA5}">
                      <a16:colId xmlns:a16="http://schemas.microsoft.com/office/drawing/2014/main" val="2963492720"/>
                    </a:ext>
                  </a:extLst>
                </a:gridCol>
                <a:gridCol w="3961705">
                  <a:extLst>
                    <a:ext uri="{9D8B030D-6E8A-4147-A177-3AD203B41FA5}">
                      <a16:colId xmlns:a16="http://schemas.microsoft.com/office/drawing/2014/main" val="1649388982"/>
                    </a:ext>
                  </a:extLst>
                </a:gridCol>
                <a:gridCol w="1595266">
                  <a:extLst>
                    <a:ext uri="{9D8B030D-6E8A-4147-A177-3AD203B41FA5}">
                      <a16:colId xmlns:a16="http://schemas.microsoft.com/office/drawing/2014/main" val="607690072"/>
                    </a:ext>
                  </a:extLst>
                </a:gridCol>
              </a:tblGrid>
              <a:tr h="304694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Race Name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Athlete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73899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02-Apr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Berlin Half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 err="1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Siobhán</a:t>
                      </a:r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Nugent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1.43.51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1966402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26-Aug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Half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Pierce Geoghegan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1.11.49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5934070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26-Aug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Half Marathon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Ciara Broderick Farrell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1.29.30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2056974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26-Aug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National Half Marathon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Touhy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1.31.06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3133271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09-Sep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Ratoath Half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Patrick Fox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1.24.27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584702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09-Sep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Ratoath Half Marathon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Tom O'Connor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1.29.23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6347244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23-Sep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Half Marathon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Brigid Reilly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1.31.14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532327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23-Sep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Half Marathon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Oisín Murphy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1.25.42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323831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23-Sep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Half Marathon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David Van Buren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1.25.58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3187873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23-Sep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Half Marathon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David Mitchell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1.33.24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8779369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23-Sep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Half Marathon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Siobhán Nugent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1.41.44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9426188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01-Oct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European Masters Half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Tom O'Connor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1.28.57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5675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988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sp>
        <p:nvSpPr>
          <p:cNvPr id="7" name="Title 35">
            <a:extLst>
              <a:ext uri="{FF2B5EF4-FFF2-40B4-BE49-F238E27FC236}">
                <a16:creationId xmlns:a16="http://schemas.microsoft.com/office/drawing/2014/main" id="{8EB0CE82-4236-E4C6-9E86-2A3C21D329C2}"/>
              </a:ext>
            </a:extLst>
          </p:cNvPr>
          <p:cNvSpPr txBox="1">
            <a:spLocks/>
          </p:cNvSpPr>
          <p:nvPr/>
        </p:nvSpPr>
        <p:spPr>
          <a:xfrm>
            <a:off x="680719" y="720861"/>
            <a:ext cx="10765457" cy="919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10K road races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301548-9175-27E0-5875-2A3509C2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968842"/>
              </p:ext>
            </p:extLst>
          </p:nvPr>
        </p:nvGraphicFramePr>
        <p:xfrm>
          <a:off x="745822" y="1356489"/>
          <a:ext cx="10700353" cy="318369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74017">
                  <a:extLst>
                    <a:ext uri="{9D8B030D-6E8A-4147-A177-3AD203B41FA5}">
                      <a16:colId xmlns:a16="http://schemas.microsoft.com/office/drawing/2014/main" val="1921004156"/>
                    </a:ext>
                  </a:extLst>
                </a:gridCol>
                <a:gridCol w="3573385">
                  <a:extLst>
                    <a:ext uri="{9D8B030D-6E8A-4147-A177-3AD203B41FA5}">
                      <a16:colId xmlns:a16="http://schemas.microsoft.com/office/drawing/2014/main" val="2963492720"/>
                    </a:ext>
                  </a:extLst>
                </a:gridCol>
                <a:gridCol w="3557685">
                  <a:extLst>
                    <a:ext uri="{9D8B030D-6E8A-4147-A177-3AD203B41FA5}">
                      <a16:colId xmlns:a16="http://schemas.microsoft.com/office/drawing/2014/main" val="1649388982"/>
                    </a:ext>
                  </a:extLst>
                </a:gridCol>
                <a:gridCol w="1595266">
                  <a:extLst>
                    <a:ext uri="{9D8B030D-6E8A-4147-A177-3AD203B41FA5}">
                      <a16:colId xmlns:a16="http://schemas.microsoft.com/office/drawing/2014/main" val="607690072"/>
                    </a:ext>
                  </a:extLst>
                </a:gridCol>
              </a:tblGrid>
              <a:tr h="304694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Race Name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Athlete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73899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13-Nov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Livorno 10k Run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Mark Naylor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34.17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1966402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30-Apr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 KM DE LA GARDE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Arnaud Benjacar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37.16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5934070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30-Apr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West of Ireland Women's Mini Marathon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Rebecca McLoughlin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46.57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2056974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03-Jun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Cork Marathon 10k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David Carroll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34.52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3133271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03-Jun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Cork Marathon 10k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Jen Preston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39.39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584702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03-Jun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Cork Marathon 10k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Conor Galvin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38.33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6347244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16-Jul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Fingal 10k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Keith Lunders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38.22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532327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16-Jul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Fingal 10k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Oisín Murphy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40.13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323831"/>
                  </a:ext>
                </a:extLst>
              </a:tr>
              <a:tr h="31988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16-Jul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Fingal 10k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Alejandro Cavallo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41.28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318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378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sp>
        <p:nvSpPr>
          <p:cNvPr id="7" name="Title 35">
            <a:extLst>
              <a:ext uri="{FF2B5EF4-FFF2-40B4-BE49-F238E27FC236}">
                <a16:creationId xmlns:a16="http://schemas.microsoft.com/office/drawing/2014/main" id="{8EB0CE82-4236-E4C6-9E86-2A3C21D329C2}"/>
              </a:ext>
            </a:extLst>
          </p:cNvPr>
          <p:cNvSpPr txBox="1">
            <a:spLocks/>
          </p:cNvSpPr>
          <p:nvPr/>
        </p:nvSpPr>
        <p:spPr>
          <a:xfrm>
            <a:off x="680719" y="720861"/>
            <a:ext cx="10765457" cy="919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marathon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BA1AF4-4862-C00D-747F-28781566F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12770"/>
              </p:ext>
            </p:extLst>
          </p:nvPr>
        </p:nvGraphicFramePr>
        <p:xfrm>
          <a:off x="745822" y="1269749"/>
          <a:ext cx="10700353" cy="483489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74017">
                  <a:extLst>
                    <a:ext uri="{9D8B030D-6E8A-4147-A177-3AD203B41FA5}">
                      <a16:colId xmlns:a16="http://schemas.microsoft.com/office/drawing/2014/main" val="1921004156"/>
                    </a:ext>
                  </a:extLst>
                </a:gridCol>
                <a:gridCol w="3169365">
                  <a:extLst>
                    <a:ext uri="{9D8B030D-6E8A-4147-A177-3AD203B41FA5}">
                      <a16:colId xmlns:a16="http://schemas.microsoft.com/office/drawing/2014/main" val="2963492720"/>
                    </a:ext>
                  </a:extLst>
                </a:gridCol>
                <a:gridCol w="3961705">
                  <a:extLst>
                    <a:ext uri="{9D8B030D-6E8A-4147-A177-3AD203B41FA5}">
                      <a16:colId xmlns:a16="http://schemas.microsoft.com/office/drawing/2014/main" val="1649388982"/>
                    </a:ext>
                  </a:extLst>
                </a:gridCol>
                <a:gridCol w="1595266">
                  <a:extLst>
                    <a:ext uri="{9D8B030D-6E8A-4147-A177-3AD203B41FA5}">
                      <a16:colId xmlns:a16="http://schemas.microsoft.com/office/drawing/2014/main" val="60769007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IE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Race Name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Athlete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 marL="5914" marR="5914" marT="5914" marB="0"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738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30-Oct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Elle O'Driscoll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3.16.59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19664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30-Oct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Brigid Reilly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3.28.04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422179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30-Oct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Michelle </a:t>
                      </a:r>
                      <a:r>
                        <a:rPr lang="en-IE" sz="1600" b="0" i="0" u="none" strike="noStrike" kern="1200" dirty="0" err="1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Skeath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4.28.56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79697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30-Oct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Sergei </a:t>
                      </a:r>
                      <a:r>
                        <a:rPr lang="en-IE" sz="1600" b="0" i="0" u="none" strike="noStrike" kern="1200" dirty="0" err="1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Dolgy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2.49.49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4634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30-Oct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Simon </a:t>
                      </a:r>
                      <a:r>
                        <a:rPr lang="en-IE" sz="1600" b="0" i="0" u="none" strike="noStrike" kern="1200" dirty="0" err="1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Monds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2.54.57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484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30-Oct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John Touhy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3.09.00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59340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30-Oct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David Van Buren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3.11.49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2056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30-Oct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Glen Forde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3.31.21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313327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30-Oct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Dublin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Philip Williams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3.31.21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95847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02-Apr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Paris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Elle O'Driscoll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3.04.55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53232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02-Apr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Paris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Shauna Dunne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3.38.38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3238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16-Apr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Rotterdam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Geoffrey Alexandre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2.50.45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82582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16-Apr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Rotterdam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Kevin O’Connell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3.26.19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011293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30-Apr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Great Limerick Run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Conor O’Loughlin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3.02.19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5961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03-Jun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Cork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Simon </a:t>
                      </a:r>
                      <a:r>
                        <a:rPr lang="en-IE" sz="1600" b="0" i="0" u="none" strike="noStrike" kern="1200" dirty="0" err="1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Monds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2.55.14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31878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03-Jun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Cork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Ciara Broderick Farrell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3.08.41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87793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03-Jun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Cork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Mollie O'Donnell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3.16.15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94261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03-Jun</a:t>
                      </a:r>
                      <a:endParaRPr lang="en-IE" sz="1600" b="0" i="0" u="none" strike="noStrike" kern="120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Cork Marathon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David Mitchell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E" sz="1600" b="0" i="0" u="none" strike="noStrike" kern="1200" dirty="0">
                          <a:solidFill>
                            <a:srgbClr val="0432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3.38.43</a:t>
                      </a:r>
                      <a:endParaRPr lang="en-IE" sz="1600" b="0" i="0" u="none" strike="noStrike" kern="1200" dirty="0">
                        <a:solidFill>
                          <a:srgbClr val="0432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5675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8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21995"/>
            <a:ext cx="10076654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 COUNTRY summary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15A64AB-0FCF-AE41-1B86-00D60016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EC47EA-1E6A-D897-1020-3AED5DD7F5F6}"/>
              </a:ext>
            </a:extLst>
          </p:cNvPr>
          <p:cNvSpPr txBox="1">
            <a:spLocks/>
          </p:cNvSpPr>
          <p:nvPr/>
        </p:nvSpPr>
        <p:spPr>
          <a:xfrm>
            <a:off x="930612" y="1555383"/>
            <a:ext cx="4446319" cy="42902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38 Athletes took part across 10 championship races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111 athletes entered 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Women	36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	40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Masters 	35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Medals </a:t>
            </a:r>
            <a:r>
              <a:rPr lang="en-IE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🥈🥈</a:t>
            </a:r>
            <a:endParaRPr lang="en-US" sz="1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 Medals </a:t>
            </a:r>
            <a:r>
              <a:rPr lang="en-IE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🥇🥈🥉🥇🥇🥇🥈🥉🥇🥉🥉🥉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E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10+ Tents Assembled </a:t>
            </a:r>
            <a:r>
              <a:rPr lang="en-US" sz="1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🙏👏 🙏👏 🙏👏 🙏👏 🙏👏</a:t>
            </a:r>
          </a:p>
          <a:p>
            <a:pPr marL="342900" lvl="1" indent="-342900"/>
            <a:endParaRPr lang="en-US" sz="1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sz="1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sz="1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sz="1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sz="1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/>
            <a:endParaRPr lang="en-US" sz="1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9A9D85D-2213-EDFB-3256-E479AECC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931" y="1555384"/>
            <a:ext cx="6107497" cy="45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10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99656-EE01-8BA2-21EF-A759EFD04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36" y="1543050"/>
            <a:ext cx="4356100" cy="377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61D9-965A-DD2B-32E1-A46675F26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57" y="1016000"/>
            <a:ext cx="5537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91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4" name="Picture 3" descr="A group of people running on a road&#10;&#10;Description automatically generated">
            <a:extLst>
              <a:ext uri="{FF2B5EF4-FFF2-40B4-BE49-F238E27FC236}">
                <a16:creationId xmlns:a16="http://schemas.microsoft.com/office/drawing/2014/main" id="{28EF5034-8957-0CF5-FC0A-B43ECF31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451" y="2551375"/>
            <a:ext cx="6794500" cy="345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8206D-5CAE-0241-6061-97988A23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20" y="775281"/>
            <a:ext cx="4356100" cy="217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1189C-B17F-5C2A-A97E-38CB27C0BBF5}"/>
              </a:ext>
            </a:extLst>
          </p:cNvPr>
          <p:cNvSpPr txBox="1"/>
          <p:nvPr/>
        </p:nvSpPr>
        <p:spPr>
          <a:xfrm>
            <a:off x="4691742" y="23696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800" b="0" i="0" u="none" strike="noStrike" dirty="0">
                <a:solidFill>
                  <a:srgbClr val="DDDDDD"/>
                </a:solidFill>
                <a:effectLst/>
                <a:latin typeface="system-ui"/>
              </a:rPr>
              <a:t>🥉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1173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1D48E-9A4C-C11E-3BB9-8D6DC7C79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607" y="3236049"/>
            <a:ext cx="4838700" cy="1240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DE708-3F7B-ABC5-D672-830AC32D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640" y="4588369"/>
            <a:ext cx="4838700" cy="132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678F9-D9B3-54FC-0C7E-53C526328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90" y="719921"/>
            <a:ext cx="4965222" cy="23612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2D49E6-014E-4362-2C5C-73929C64E56B}"/>
              </a:ext>
            </a:extLst>
          </p:cNvPr>
          <p:cNvSpPr txBox="1"/>
          <p:nvPr/>
        </p:nvSpPr>
        <p:spPr>
          <a:xfrm>
            <a:off x="2904565" y="1344706"/>
            <a:ext cx="112955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01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C130A-4353-5001-6166-895B77345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3" y="0"/>
            <a:ext cx="401893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4715A1-176B-5B4D-17D0-AA949613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76" y="1268186"/>
            <a:ext cx="6889431" cy="43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1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209E-FD3A-6327-4C45-207C151A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685800"/>
            <a:ext cx="7099300" cy="538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43347-94BD-7934-C9D6-5612DEC3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212" y="3555315"/>
            <a:ext cx="3610799" cy="287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D7BB0-98B9-E9A4-032C-AAA3DDE30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020" y="695767"/>
            <a:ext cx="3610799" cy="28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74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F9F88-68FE-DA5B-A88A-206721EB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4300"/>
            <a:ext cx="5321300" cy="408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B21A7-1B73-5441-236F-02E6B447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711200"/>
            <a:ext cx="58928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0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A4357-DB2D-5766-C327-71F380FC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8" y="722797"/>
            <a:ext cx="3655075" cy="3432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FDD7B-3FAB-7383-CBDA-EC322B432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625485"/>
            <a:ext cx="3525721" cy="3535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5BFC2A-A522-8385-ACC6-9B840EE71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68" y="4014950"/>
            <a:ext cx="6781800" cy="214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17848-103C-DAF4-A8FE-466776029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8721" y="722797"/>
            <a:ext cx="6781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83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155AE-74BE-8EF5-369B-2BC57272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56" y="670859"/>
            <a:ext cx="6553200" cy="271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FD4193-4A6E-6661-12B2-2CD397C32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285" y="3500295"/>
            <a:ext cx="15748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CE125-5F2A-A1F5-8C51-B0D5ED119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771" y="3500295"/>
            <a:ext cx="15748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73899-5884-B5E8-463D-EA50DADE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9407" y="2701208"/>
            <a:ext cx="1996933" cy="33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22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ADE9B-A995-B071-30B8-82708911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685800"/>
            <a:ext cx="58801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E28F0-7869-C642-52EA-28987EC5B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820" y="1477602"/>
            <a:ext cx="4950460" cy="4712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942F82-4EB7-A78E-4803-D1E887E01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50" y="3565525"/>
            <a:ext cx="5029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8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7ED91-B615-DC21-023D-63BB3D1D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685800"/>
            <a:ext cx="6324685" cy="2368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FCED33-9C45-4DDB-7316-4B15E2473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05" y="2777972"/>
            <a:ext cx="4505875" cy="33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21995"/>
            <a:ext cx="10076654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 COUNTRY races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Content Placeholder 6" descr="Smart Art Graphic">
            <a:extLst>
              <a:ext uri="{FF2B5EF4-FFF2-40B4-BE49-F238E27FC236}">
                <a16:creationId xmlns:a16="http://schemas.microsoft.com/office/drawing/2014/main" id="{B586D94B-4F87-3B3F-90CF-C374314573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9686" y="1163638"/>
          <a:ext cx="10076654" cy="462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15A64AB-0FCF-AE41-1B86-00D60016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84019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"/>
    </mc:Choice>
    <mc:Fallback xmlns="">
      <p:transition spd="slow" advTm="245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2022/2023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Season</a:t>
            </a:r>
            <a:r>
              <a:rPr lang="en-US" dirty="0"/>
              <a:t>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 descr="A group of people standing on a podium&#10;&#10;Description automatically generated">
            <a:extLst>
              <a:ext uri="{FF2B5EF4-FFF2-40B4-BE49-F238E27FC236}">
                <a16:creationId xmlns:a16="http://schemas.microsoft.com/office/drawing/2014/main" id="{A3A420B9-DB73-14F1-CF7A-0A9EC6FF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07" y="2081420"/>
            <a:ext cx="5454373" cy="4090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30B9B-DC38-405C-B73F-203ED3A12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" y="685800"/>
            <a:ext cx="5816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6C038-304F-12CB-431F-5C6864DE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703958"/>
            <a:ext cx="4043680" cy="5468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0D6ACC-E588-CEEA-F80D-62E43ED4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" y="685800"/>
            <a:ext cx="581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22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0E641-630B-9DE1-F6A9-F8F3D0C1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685800"/>
            <a:ext cx="4305300" cy="231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E14E36-AC9A-24D5-3801-995A4AC57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462" y="685800"/>
            <a:ext cx="547381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15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EDE3FC2-F947-3B27-0027-6B513E31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ROAD RACES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668B2-8D2C-19FE-8479-863E84117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8" r="-1" b="3414"/>
          <a:stretch/>
        </p:blipFill>
        <p:spPr>
          <a:xfrm>
            <a:off x="680720" y="685799"/>
            <a:ext cx="10830560" cy="5486401"/>
          </a:xfrm>
          <a:prstGeom prst="rect">
            <a:avLst/>
          </a:prstGeom>
          <a:noFill/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7845D7D1-5B46-3A6D-ED3A-98AC5D452A4B}"/>
              </a:ext>
            </a:extLst>
          </p:cNvPr>
          <p:cNvSpPr txBox="1">
            <a:spLocks/>
          </p:cNvSpPr>
          <p:nvPr/>
        </p:nvSpPr>
        <p:spPr>
          <a:xfrm>
            <a:off x="833120" y="3965448"/>
            <a:ext cx="10830560" cy="2359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CHAMPIONSHIPS</a:t>
            </a:r>
          </a:p>
        </p:txBody>
      </p:sp>
    </p:spTree>
    <p:extLst>
      <p:ext uri="{BB962C8B-B14F-4D97-AF65-F5344CB8AC3E}">
        <p14:creationId xmlns:p14="http://schemas.microsoft.com/office/powerpoint/2010/main" val="505532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620674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Our race day volunteers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54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5" name="Picture 4" descr="A group of people standing on a field&#10;&#10;Description automatically generated">
            <a:extLst>
              <a:ext uri="{FF2B5EF4-FFF2-40B4-BE49-F238E27FC236}">
                <a16:creationId xmlns:a16="http://schemas.microsoft.com/office/drawing/2014/main" id="{59B08C69-687C-D3F0-1B62-79159EE2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" y="1351726"/>
            <a:ext cx="6084563" cy="4056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7BE2B9-F4BF-7EFE-DFAE-285C1CAE3293}"/>
              </a:ext>
            </a:extLst>
          </p:cNvPr>
          <p:cNvSpPr txBox="1"/>
          <p:nvPr/>
        </p:nvSpPr>
        <p:spPr>
          <a:xfrm>
            <a:off x="7609114" y="1351726"/>
            <a:ext cx="37882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Measuring the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Marking the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Transporting the 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Putting up the 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Taking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Recording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Publicizing Races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out race handicaps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Taking Photos /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Posting Photos /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Making the Tea/Coffee/Sandwiches/Cakes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…the list goes on…</a:t>
            </a:r>
          </a:p>
        </p:txBody>
      </p:sp>
      <p:sp>
        <p:nvSpPr>
          <p:cNvPr id="9" name="Title 70">
            <a:extLst>
              <a:ext uri="{FF2B5EF4-FFF2-40B4-BE49-F238E27FC236}">
                <a16:creationId xmlns:a16="http://schemas.microsoft.com/office/drawing/2014/main" id="{930572B0-15E4-F04B-2E74-932B71CA62D9}"/>
              </a:ext>
            </a:extLst>
          </p:cNvPr>
          <p:cNvSpPr txBox="1">
            <a:spLocks/>
          </p:cNvSpPr>
          <p:nvPr/>
        </p:nvSpPr>
        <p:spPr>
          <a:xfrm>
            <a:off x="1374095" y="5495062"/>
            <a:ext cx="9486900" cy="620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🙏 Thank you 🙏 </a:t>
            </a:r>
          </a:p>
        </p:txBody>
      </p:sp>
    </p:spTree>
    <p:extLst>
      <p:ext uri="{BB962C8B-B14F-4D97-AF65-F5344CB8AC3E}">
        <p14:creationId xmlns:p14="http://schemas.microsoft.com/office/powerpoint/2010/main" val="1261987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620674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CHAMPIONSHIPS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044540"/>
              </p:ext>
            </p:extLst>
          </p:nvPr>
        </p:nvGraphicFramePr>
        <p:xfrm>
          <a:off x="770562" y="1342740"/>
          <a:ext cx="10368000" cy="230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2042907334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66605724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Cross Country</a:t>
                      </a:r>
                    </a:p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February 19</a:t>
                      </a:r>
                      <a:r>
                        <a:rPr lang="en-US" sz="1400" b="0" i="0" baseline="30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800m Track </a:t>
                      </a:r>
                    </a:p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June 28</a:t>
                      </a:r>
                      <a:r>
                        <a:rPr lang="en-US" sz="1400" b="0" i="0" baseline="30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1500m / 3000m Track July 12</a:t>
                      </a:r>
                      <a:r>
                        <a:rPr lang="en-US" sz="1400" b="0" i="0" baseline="30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5k / 10k Road September 17</a:t>
                      </a:r>
                      <a:r>
                        <a:rPr lang="en-US" sz="1400" b="0" i="0" baseline="30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Women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Mollie O'Donnell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Rebecca McLaughlin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Brigid Reilly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Mollie O'Donnell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Jen Preston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Brigid Reilly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Mollie O’Donnell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Brigid Reilly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Orla Gordon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Brianna McGhee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Brigid Reilly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Siobhán</a:t>
                      </a: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Nugent</a:t>
                      </a:r>
                      <a:endParaRPr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David Carroll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Geoffrey Alexandre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Sergei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Dolgy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David Carroll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Sergei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Dolgy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Geoffrey Alexandre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Geoffrey Alexandre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Pierce Geoghegan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Mark Naylor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Pierce Geoghegan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Geoffrey Alexandre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Sergei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Dolgy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55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7B9A9-A432-DA6B-391D-05245DE55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27" y="3711862"/>
            <a:ext cx="2358512" cy="1557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8431C-8272-9A75-B662-6C3C15A28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644" y="3686383"/>
            <a:ext cx="1820046" cy="125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2DF95F-622D-11D8-E83E-84E7E4816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466" y="4741386"/>
            <a:ext cx="1820046" cy="1256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A87D3-E329-8CFC-7409-12C847F1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62" y="3646740"/>
            <a:ext cx="1709867" cy="1381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B882CF-98F5-E657-BE8B-786A38DB4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3655" y="4721564"/>
            <a:ext cx="1654619" cy="1276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B6BD2A-1A26-EC59-E681-9831B5199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6417" y="3686383"/>
            <a:ext cx="1752676" cy="1459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96632-290E-3ACA-AB9A-AACC9FAC5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2754" y="4667033"/>
            <a:ext cx="1752678" cy="145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68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CLUB TROPHIES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857644"/>
              </p:ext>
            </p:extLst>
          </p:nvPr>
        </p:nvGraphicFramePr>
        <p:xfrm>
          <a:off x="982766" y="1581281"/>
          <a:ext cx="10368000" cy="1592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042907334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66605724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Avondale Cup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Winter League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George Harrison Cup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Myles Cullen Cup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Patrick Fox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Hilary McDonnell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Seán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O'Meallaigh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David Carroll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Patrick Fox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Arnaud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Benjacar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Siobhán</a:t>
                      </a: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Nugent &amp; Heather Browning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Rebecca McLoughlin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Annie Gittens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Conal</a:t>
                      </a: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Fagan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 Cormac Long</a:t>
                      </a:r>
                      <a:br>
                        <a:rPr lang="en-IE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Sergie</a:t>
                      </a: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Dolgy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0DE6A3-CE76-C3F5-A5E6-079742DF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524" y="3226842"/>
            <a:ext cx="2655861" cy="1828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377F8D-F52B-FFE8-9505-68F6674D2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45" y="3226842"/>
            <a:ext cx="2238211" cy="185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9DD27F-C65D-80E7-D01C-94AEEA533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151" y="3214875"/>
            <a:ext cx="2227395" cy="185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81B87-353D-26BD-221E-96E6BFB70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13" y="3202913"/>
            <a:ext cx="2468548" cy="18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28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4" y="744660"/>
            <a:ext cx="9486900" cy="725118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RACE Results &amp; REPORTS: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57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42FE6-20B6-8FF7-71AF-7E8584BD6CD2}"/>
              </a:ext>
            </a:extLst>
          </p:cNvPr>
          <p:cNvSpPr txBox="1"/>
          <p:nvPr/>
        </p:nvSpPr>
        <p:spPr>
          <a:xfrm>
            <a:off x="5603424" y="946558"/>
            <a:ext cx="6094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https://liffeyvalleyac.com/races/</a:t>
            </a:r>
            <a:endParaRPr lang="en-US" sz="28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FD2EB-1A58-EAD2-6D9E-9C873514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5" y="1500321"/>
            <a:ext cx="4621698" cy="4474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F7A8B2-77B6-0977-D7EE-9FE406B2A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45" y="1498981"/>
            <a:ext cx="4851184" cy="44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0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 country participation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132980"/>
              </p:ext>
            </p:extLst>
          </p:nvPr>
        </p:nvGraphicFramePr>
        <p:xfrm>
          <a:off x="1341438" y="2259013"/>
          <a:ext cx="9563100" cy="356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03344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2"/>
    </mc:Choice>
    <mc:Fallback xmlns="">
      <p:transition spd="slow" advTm="392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WOMEN TEAM POSITIONS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029612"/>
              </p:ext>
            </p:extLst>
          </p:nvPr>
        </p:nvGraphicFramePr>
        <p:xfrm>
          <a:off x="1341438" y="1581281"/>
          <a:ext cx="9060989" cy="388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00989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82613336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Novice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Intermediate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5th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b="0" i="0" u="none" strike="noStrike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</a:t>
                      </a:r>
                      <a:endParaRPr lang="en-US" sz="2800" b="0" i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r>
                        <a:rPr lang="en-US" sz="2800" b="0" i="0" baseline="30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</a:t>
                      </a:r>
                      <a:endParaRPr lang="en-US" sz="28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r>
                        <a:rPr lang="en-US" sz="2800" b="0" i="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</a:t>
                      </a:r>
                      <a:endParaRPr lang="en-US" sz="28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b="0" i="0" u="none" strike="noStrike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</a:t>
                      </a:r>
                      <a:endParaRPr lang="en-US" sz="2800" b="0" i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r>
                        <a:rPr lang="en-US" sz="2800" b="0" i="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</a:t>
                      </a:r>
                      <a:endParaRPr lang="en-US" sz="28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19510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Dublin Athletic Board">
            <a:extLst>
              <a:ext uri="{FF2B5EF4-FFF2-40B4-BE49-F238E27FC236}">
                <a16:creationId xmlns:a16="http://schemas.microsoft.com/office/drawing/2014/main" id="{26D21BC5-E3D5-77BF-1A96-2EF41A50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2" y="2362123"/>
            <a:ext cx="872147" cy="8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798CB-3AB6-DA50-5797-BB0D6972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32" y="3432962"/>
            <a:ext cx="865171" cy="865171"/>
          </a:xfrm>
          <a:prstGeom prst="rect">
            <a:avLst/>
          </a:prstGeom>
        </p:spPr>
      </p:pic>
      <p:pic>
        <p:nvPicPr>
          <p:cNvPr id="5" name="Picture 2" descr="Athletics Ireland | Dublin | Facebook">
            <a:extLst>
              <a:ext uri="{FF2B5EF4-FFF2-40B4-BE49-F238E27FC236}">
                <a16:creationId xmlns:a16="http://schemas.microsoft.com/office/drawing/2014/main" id="{C1263145-C2EA-ED11-78F6-01B75AC8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2" y="4449863"/>
            <a:ext cx="865171" cy="10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6D19F-4A25-6F6D-E2B8-CB6DBB26F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438" y="1581281"/>
            <a:ext cx="9068338" cy="388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9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9"/>
    </mc:Choice>
    <mc:Fallback xmlns="">
      <p:transition spd="slow" advTm="371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 TEAM POSITIONS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3129292"/>
              </p:ext>
            </p:extLst>
          </p:nvPr>
        </p:nvGraphicFramePr>
        <p:xfrm>
          <a:off x="1341438" y="1581281"/>
          <a:ext cx="9133380" cy="388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41600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826133361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2815723682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159326977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Novice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Intermediate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Senior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Masters (M35)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Masters (M50)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6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r>
                        <a:rPr lang="en-US" sz="2800"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6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endParaRPr lang="en-US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endParaRPr lang="en-US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19510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Dublin Athletic Board">
            <a:extLst>
              <a:ext uri="{FF2B5EF4-FFF2-40B4-BE49-F238E27FC236}">
                <a16:creationId xmlns:a16="http://schemas.microsoft.com/office/drawing/2014/main" id="{26D21BC5-E3D5-77BF-1A96-2EF41A50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69" y="2319093"/>
            <a:ext cx="872147" cy="8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798CB-3AB6-DA50-5797-BB0D6972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245" y="3397005"/>
            <a:ext cx="865171" cy="865171"/>
          </a:xfrm>
          <a:prstGeom prst="rect">
            <a:avLst/>
          </a:prstGeom>
        </p:spPr>
      </p:pic>
      <p:pic>
        <p:nvPicPr>
          <p:cNvPr id="5" name="Picture 2" descr="Athletics Ireland | Dublin | Facebook">
            <a:extLst>
              <a:ext uri="{FF2B5EF4-FFF2-40B4-BE49-F238E27FC236}">
                <a16:creationId xmlns:a16="http://schemas.microsoft.com/office/drawing/2014/main" id="{C1263145-C2EA-ED11-78F6-01B75AC8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69" y="4451433"/>
            <a:ext cx="865171" cy="10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367BCA-3179-A586-8A98-456E46F8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DC0010-077F-851A-6C2E-E58C60E53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438" y="1581281"/>
            <a:ext cx="9163012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2"/>
    </mc:Choice>
    <mc:Fallback xmlns="">
      <p:transition spd="slow" advTm="33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 Master MEDALS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609366"/>
              </p:ext>
            </p:extLst>
          </p:nvPr>
        </p:nvGraphicFramePr>
        <p:xfrm>
          <a:off x="1341437" y="1581281"/>
          <a:ext cx="9648000" cy="245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826133361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l"/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🥇Tom O’Connor M60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🥈Una Reilly F70 </a:t>
                      </a:r>
                    </a:p>
                    <a:p>
                      <a:pPr algn="l"/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🥉Arnaud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Benjacar</a:t>
                      </a: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M50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🥇Peter Arthur M35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🥈Tom O’Connor M60</a:t>
                      </a:r>
                    </a:p>
                    <a:p>
                      <a:pPr algn="l"/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🥉Pat Collins M70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🥇Peter Arthur M35 County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🥇Arnaud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Benjacar</a:t>
                      </a: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M50 County</a:t>
                      </a:r>
                    </a:p>
                    <a:p>
                      <a:pPr algn="ctr"/>
                      <a:endParaRPr lang="en-US" sz="1400" b="0" i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🥇Pat Collins M75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🥉Una Reilly F70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🥉Peter Arthur M35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🥈Tom O’Connor M60 (Team)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Dublin Athletic Board">
            <a:extLst>
              <a:ext uri="{FF2B5EF4-FFF2-40B4-BE49-F238E27FC236}">
                <a16:creationId xmlns:a16="http://schemas.microsoft.com/office/drawing/2014/main" id="{26D21BC5-E3D5-77BF-1A96-2EF41A50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01" y="1697602"/>
            <a:ext cx="872147" cy="8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798CB-3AB6-DA50-5797-BB0D6972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460" y="1670631"/>
            <a:ext cx="865171" cy="865171"/>
          </a:xfrm>
          <a:prstGeom prst="rect">
            <a:avLst/>
          </a:prstGeom>
        </p:spPr>
      </p:pic>
      <p:pic>
        <p:nvPicPr>
          <p:cNvPr id="5" name="Picture 2" descr="Athletics Ireland | Dublin | Facebook">
            <a:extLst>
              <a:ext uri="{FF2B5EF4-FFF2-40B4-BE49-F238E27FC236}">
                <a16:creationId xmlns:a16="http://schemas.microsoft.com/office/drawing/2014/main" id="{C1263145-C2EA-ED11-78F6-01B75AC8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843" y="1621263"/>
            <a:ext cx="865171" cy="10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2022/2023 Season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BE78A-6F53-D668-2017-87B931689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280" y="1724573"/>
            <a:ext cx="1562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"/>
    </mc:Choice>
    <mc:Fallback xmlns="">
      <p:transition spd="slow" advTm="2334"/>
    </mc:Fallback>
  </mc:AlternateContent>
</p:sld>
</file>

<file path=ppt/theme/theme1.xml><?xml version="1.0" encoding="utf-8"?>
<a:theme xmlns:a="http://schemas.openxmlformats.org/drawingml/2006/main" name="ClassicFrameVTI">
  <a:themeElements>
    <a:clrScheme name="LVAC">
      <a:dk1>
        <a:srgbClr val="000000"/>
      </a:dk1>
      <a:lt1>
        <a:srgbClr val="FFFFFF"/>
      </a:lt1>
      <a:dk2>
        <a:srgbClr val="242852"/>
      </a:dk2>
      <a:lt2>
        <a:srgbClr val="F9EC32"/>
      </a:lt2>
      <a:accent1>
        <a:srgbClr val="4A66AC"/>
      </a:accent1>
      <a:accent2>
        <a:srgbClr val="629DD1"/>
      </a:accent2>
      <a:accent3>
        <a:srgbClr val="277FD9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Frame_Win32_LW_SL_v4" id="{66350BB4-053A-4187-9D4E-23A2C0603A88}" vid="{E45D63AB-3B63-492D-ACC7-7815E78CAC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1FE383-FFC9-4E8F-AF11-1EACEDE7E2AB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CF64E11-8065-459A-925E-8BCBA6259F9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132AF9-3F4B-4CF7-B0A1-5A88F3E95F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ClassicFrameVTI</Template>
  <TotalTime>583</TotalTime>
  <Words>2255</Words>
  <Application>Microsoft Macintosh PowerPoint</Application>
  <PresentationFormat>Widescreen</PresentationFormat>
  <Paragraphs>776</Paragraphs>
  <Slides>57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Courier New</vt:lpstr>
      <vt:lpstr>Gill Sans MT</vt:lpstr>
      <vt:lpstr>Goudy Old Style</vt:lpstr>
      <vt:lpstr>system-ui</vt:lpstr>
      <vt:lpstr>ClassicFrameVTI</vt:lpstr>
      <vt:lpstr>Records Secretary Report</vt:lpstr>
      <vt:lpstr>Content</vt:lpstr>
      <vt:lpstr>ROAD RACES</vt:lpstr>
      <vt:lpstr>CROSS COUNTRY summary</vt:lpstr>
      <vt:lpstr>CROSS COUNTRY races</vt:lpstr>
      <vt:lpstr>Cross country participation</vt:lpstr>
      <vt:lpstr>WOMEN TEAM POSITIONS</vt:lpstr>
      <vt:lpstr>Men TEAM POSITIONS</vt:lpstr>
      <vt:lpstr>Individual Master MEDALS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 RACES</vt:lpstr>
      <vt:lpstr>track RACES</vt:lpstr>
      <vt:lpstr>DUBLIN GRADED track SUMMARY</vt:lpstr>
      <vt:lpstr>Dublin graded races</vt:lpstr>
      <vt:lpstr>Dublin graded APPEARANCES</vt:lpstr>
      <vt:lpstr>ROAD RACES</vt:lpstr>
      <vt:lpstr>ROAD RACES</vt:lpstr>
      <vt:lpstr>ROAD RACES</vt:lpstr>
      <vt:lpstr>ROAD RACES</vt:lpstr>
      <vt:lpstr>ROAD RACES</vt:lpstr>
      <vt:lpstr>ROAD RACES</vt:lpstr>
      <vt:lpstr>ROAD RACES</vt:lpstr>
      <vt:lpstr>ROAD RACES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 RACES</vt:lpstr>
      <vt:lpstr>ROAD RACES</vt:lpstr>
      <vt:lpstr>ROAD RACES</vt:lpstr>
      <vt:lpstr>ROAD RACES</vt:lpstr>
      <vt:lpstr>ROAD RACES</vt:lpstr>
      <vt:lpstr>ROAD RACES</vt:lpstr>
      <vt:lpstr>ROAD RACES</vt:lpstr>
      <vt:lpstr>ROAD RACES</vt:lpstr>
      <vt:lpstr>ROAD RACES</vt:lpstr>
      <vt:lpstr>ROAD RACES</vt:lpstr>
      <vt:lpstr>ROAD RACES</vt:lpstr>
      <vt:lpstr>PowerPoint Presentation</vt:lpstr>
      <vt:lpstr>ROAD RACES</vt:lpstr>
      <vt:lpstr>ROAD RACES</vt:lpstr>
      <vt:lpstr>PowerPoint Presentation</vt:lpstr>
      <vt:lpstr>ROAD RACES</vt:lpstr>
      <vt:lpstr>ROAD RACES</vt:lpstr>
      <vt:lpstr>ROAD RACES</vt:lpstr>
      <vt:lpstr>ROAD RACES</vt:lpstr>
      <vt:lpstr>To Our race day volunteers</vt:lpstr>
      <vt:lpstr>CLUB CHAMPIONSHIPS</vt:lpstr>
      <vt:lpstr>CLUB TROPHIES</vt:lpstr>
      <vt:lpstr>RACE Results &amp; REPORTS: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Paul Balfe</dc:creator>
  <cp:lastModifiedBy>Paul Balfe</cp:lastModifiedBy>
  <cp:revision>23</cp:revision>
  <cp:lastPrinted>2023-10-10T10:34:23Z</cp:lastPrinted>
  <dcterms:created xsi:type="dcterms:W3CDTF">2022-10-09T15:16:21Z</dcterms:created>
  <dcterms:modified xsi:type="dcterms:W3CDTF">2023-10-10T16:59:41Z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